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5"/>
  </p:notesMasterIdLst>
  <p:sldIdLst>
    <p:sldId id="256" r:id="rId5"/>
    <p:sldId id="471" r:id="rId6"/>
    <p:sldId id="411" r:id="rId7"/>
    <p:sldId id="403" r:id="rId8"/>
    <p:sldId id="470" r:id="rId9"/>
    <p:sldId id="466" r:id="rId10"/>
    <p:sldId id="458" r:id="rId11"/>
    <p:sldId id="467" r:id="rId12"/>
    <p:sldId id="460" r:id="rId13"/>
    <p:sldId id="468" r:id="rId14"/>
    <p:sldId id="476" r:id="rId15"/>
    <p:sldId id="473" r:id="rId16"/>
    <p:sldId id="472" r:id="rId17"/>
    <p:sldId id="399" r:id="rId18"/>
    <p:sldId id="469" r:id="rId19"/>
    <p:sldId id="463" r:id="rId20"/>
    <p:sldId id="464" r:id="rId21"/>
    <p:sldId id="465" r:id="rId22"/>
    <p:sldId id="474" r:id="rId23"/>
    <p:sldId id="390" r:id="rId24"/>
  </p:sldIdLst>
  <p:sldSz cx="9144000" cy="5143500" type="screen16x9"/>
  <p:notesSz cx="6858000" cy="9144000"/>
  <p:embeddedFontLst>
    <p:embeddedFont>
      <p:font typeface="Dosis" pitchFamily="2" charset="0"/>
      <p:regular r:id="rId26"/>
      <p:bold r:id="rId27"/>
    </p:embeddedFont>
    <p:embeddedFont>
      <p:font typeface="Krona One" panose="020B0604020202020204" charset="0"/>
      <p:regular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FF0000"/>
          </p15:clr>
        </p15:guide>
        <p15:guide id="2" pos="519">
          <p15:clr>
            <a:srgbClr val="FFFF00"/>
          </p15:clr>
        </p15:guide>
        <p15:guide id="3" orient="horz" pos="2889">
          <p15:clr>
            <a:srgbClr val="FFFF00"/>
          </p15:clr>
        </p15:guide>
        <p15:guide id="4" orient="horz" pos="347">
          <p15:clr>
            <a:srgbClr val="FFFF00"/>
          </p15:clr>
        </p15:guide>
        <p15:guide id="5" pos="5249">
          <p15:clr>
            <a:srgbClr val="FFFF00"/>
          </p15:clr>
        </p15:guide>
        <p15:guide id="6" pos="2888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1323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B3BF8-1F8A-291C-840A-853B553636E0}" name="ALDO RAZIEL HERNANDEZ ALVAREZ" initials="ARHA" userId="S::ARHernandez@cnsf.gob.mx::5bf40253-5cfa-4473-9e63-9d01842aff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LUNA MARTINEZ" initials="KLM" lastIdx="1" clrIdx="0">
    <p:extLst>
      <p:ext uri="{19B8F6BF-5375-455C-9EA6-DF929625EA0E}">
        <p15:presenceInfo xmlns:p15="http://schemas.microsoft.com/office/powerpoint/2012/main" userId="S::KLuna@cnsf.gob.mx::82bd43ad-f19c-47b6-a940-36d3fe2d229b" providerId="AD"/>
      </p:ext>
    </p:extLst>
  </p:cmAuthor>
  <p:cmAuthor id="2" name="RICARDO HUMBERTO SEVILLA AGUILAR" initials="RHSA" lastIdx="1" clrIdx="1">
    <p:extLst>
      <p:ext uri="{19B8F6BF-5375-455C-9EA6-DF929625EA0E}">
        <p15:presenceInfo xmlns:p15="http://schemas.microsoft.com/office/powerpoint/2012/main" userId="S::RSevilla@cnsf.gob.mx::94c9c77e-ccbf-4b74-aeeb-01ce0f31e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3C3C3"/>
    <a:srgbClr val="9F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2F8B6-E87C-44F5-951B-91FF4A6BFD57}" v="18" dt="2023-12-05T03:28:50.582"/>
  </p1510:revLst>
</p1510:revInfo>
</file>

<file path=ppt/tableStyles.xml><?xml version="1.0" encoding="utf-8"?>
<a:tblStyleLst xmlns:a="http://schemas.openxmlformats.org/drawingml/2006/main" def="{D83416F8-5DFA-49BE-BF0E-69B13D439C13}">
  <a:tblStyle styleId="{D83416F8-5DFA-49BE-BF0E-69B13D439C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72"/>
      </p:cViewPr>
      <p:guideLst>
        <p:guide orient="horz" pos="498"/>
        <p:guide pos="519"/>
        <p:guide orient="horz" pos="2889"/>
        <p:guide orient="horz" pos="347"/>
        <p:guide pos="5249"/>
        <p:guide pos="2888"/>
        <p:guide orient="horz"/>
        <p:guide orient="horz" pos="1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O RAZIEL HERNANDEZ ALVAREZ" userId="5bf40253-5cfa-4473-9e63-9d01842aff24" providerId="ADAL" clId="{3957DA6B-A1A2-49AC-BF25-6D25B4B1F4AD}"/>
    <pc:docChg chg="undo custSel addSld delSld modSld sldOrd">
      <pc:chgData name="ALDO RAZIEL HERNANDEZ ALVAREZ" userId="5bf40253-5cfa-4473-9e63-9d01842aff24" providerId="ADAL" clId="{3957DA6B-A1A2-49AC-BF25-6D25B4B1F4AD}" dt="2023-11-30T18:15:04.068" v="1102" actId="6549"/>
      <pc:docMkLst>
        <pc:docMk/>
      </pc:docMkLst>
      <pc:sldChg chg="modSp mod">
        <pc:chgData name="ALDO RAZIEL HERNANDEZ ALVAREZ" userId="5bf40253-5cfa-4473-9e63-9d01842aff24" providerId="ADAL" clId="{3957DA6B-A1A2-49AC-BF25-6D25B4B1F4AD}" dt="2023-11-28T17:36:56.004" v="1" actId="20577"/>
        <pc:sldMkLst>
          <pc:docMk/>
          <pc:sldMk cId="0" sldId="256"/>
        </pc:sldMkLst>
        <pc:spChg chg="mod">
          <ac:chgData name="ALDO RAZIEL HERNANDEZ ALVAREZ" userId="5bf40253-5cfa-4473-9e63-9d01842aff24" providerId="ADAL" clId="{3957DA6B-A1A2-49AC-BF25-6D25B4B1F4AD}" dt="2023-11-28T17:36:56.004" v="1" actId="20577"/>
          <ac:spMkLst>
            <pc:docMk/>
            <pc:sldMk cId="0" sldId="256"/>
            <ac:spMk id="599" creationId="{00000000-0000-0000-0000-000000000000}"/>
          </ac:spMkLst>
        </pc:spChg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2237468422" sldId="352"/>
        </pc:sldMkLst>
      </pc:sldChg>
      <pc:sldChg chg="modSp mod ord">
        <pc:chgData name="ALDO RAZIEL HERNANDEZ ALVAREZ" userId="5bf40253-5cfa-4473-9e63-9d01842aff24" providerId="ADAL" clId="{3957DA6B-A1A2-49AC-BF25-6D25B4B1F4AD}" dt="2023-11-29T22:20:18.860" v="1099" actId="20577"/>
        <pc:sldMkLst>
          <pc:docMk/>
          <pc:sldMk cId="4002127472" sldId="399"/>
        </pc:sldMkLst>
        <pc:spChg chg="mod">
          <ac:chgData name="ALDO RAZIEL HERNANDEZ ALVAREZ" userId="5bf40253-5cfa-4473-9e63-9d01842aff24" providerId="ADAL" clId="{3957DA6B-A1A2-49AC-BF25-6D25B4B1F4AD}" dt="2023-11-29T22:20:16.484" v="1097" actId="20577"/>
          <ac:spMkLst>
            <pc:docMk/>
            <pc:sldMk cId="4002127472" sldId="399"/>
            <ac:spMk id="450" creationId="{041DC1AC-8AF2-4521-8DEB-EDBE3E475325}"/>
          </ac:spMkLst>
        </pc:spChg>
        <pc:spChg chg="mod">
          <ac:chgData name="ALDO RAZIEL HERNANDEZ ALVAREZ" userId="5bf40253-5cfa-4473-9e63-9d01842aff24" providerId="ADAL" clId="{3957DA6B-A1A2-49AC-BF25-6D25B4B1F4AD}" dt="2023-11-29T22:20:13.899" v="1095" actId="20577"/>
          <ac:spMkLst>
            <pc:docMk/>
            <pc:sldMk cId="4002127472" sldId="399"/>
            <ac:spMk id="452" creationId="{14DD696F-ECE5-4232-8C9B-9353C6C32AC2}"/>
          </ac:spMkLst>
        </pc:spChg>
        <pc:spChg chg="mod">
          <ac:chgData name="ALDO RAZIEL HERNANDEZ ALVAREZ" userId="5bf40253-5cfa-4473-9e63-9d01842aff24" providerId="ADAL" clId="{3957DA6B-A1A2-49AC-BF25-6D25B4B1F4AD}" dt="2023-11-29T22:20:18.860" v="1099" actId="20577"/>
          <ac:spMkLst>
            <pc:docMk/>
            <pc:sldMk cId="4002127472" sldId="399"/>
            <ac:spMk id="458" creationId="{9759AA19-6299-4B15-8D56-DB083D902C97}"/>
          </ac:spMkLst>
        </pc:spChg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392358331" sldId="401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1714292764" sldId="402"/>
        </pc:sldMkLst>
      </pc:sldChg>
      <pc:sldChg chg="delSp modSp mod ord">
        <pc:chgData name="ALDO RAZIEL HERNANDEZ ALVAREZ" userId="5bf40253-5cfa-4473-9e63-9d01842aff24" providerId="ADAL" clId="{3957DA6B-A1A2-49AC-BF25-6D25B4B1F4AD}" dt="2023-11-30T18:15:04.068" v="1102" actId="6549"/>
        <pc:sldMkLst>
          <pc:docMk/>
          <pc:sldMk cId="1541775006" sldId="403"/>
        </pc:sldMkLst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34" creationId="{0DED548C-17DF-4BBB-9EA7-55F96840CBB9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35" creationId="{1E38CE69-D6A8-42E3-80B5-98A2AC5A938E}"/>
          </ac:spMkLst>
        </pc:spChg>
        <pc:spChg chg="del">
          <ac:chgData name="ALDO RAZIEL HERNANDEZ ALVAREZ" userId="5bf40253-5cfa-4473-9e63-9d01842aff24" providerId="ADAL" clId="{3957DA6B-A1A2-49AC-BF25-6D25B4B1F4AD}" dt="2023-11-28T21:59:49.340" v="609" actId="478"/>
          <ac:spMkLst>
            <pc:docMk/>
            <pc:sldMk cId="1541775006" sldId="403"/>
            <ac:spMk id="436" creationId="{A35B4718-AFCD-4704-9411-7A16ECB72300}"/>
          </ac:spMkLst>
        </pc:spChg>
        <pc:spChg chg="del">
          <ac:chgData name="ALDO RAZIEL HERNANDEZ ALVAREZ" userId="5bf40253-5cfa-4473-9e63-9d01842aff24" providerId="ADAL" clId="{3957DA6B-A1A2-49AC-BF25-6D25B4B1F4AD}" dt="2023-11-28T21:59:47.918" v="608" actId="478"/>
          <ac:spMkLst>
            <pc:docMk/>
            <pc:sldMk cId="1541775006" sldId="403"/>
            <ac:spMk id="437" creationId="{8AEBC62B-F3DC-4AA8-A989-DDA3B74B0C7E}"/>
          </ac:spMkLst>
        </pc:spChg>
        <pc:spChg chg="del">
          <ac:chgData name="ALDO RAZIEL HERNANDEZ ALVAREZ" userId="5bf40253-5cfa-4473-9e63-9d01842aff24" providerId="ADAL" clId="{3957DA6B-A1A2-49AC-BF25-6D25B4B1F4AD}" dt="2023-11-28T21:59:51.868" v="610" actId="478"/>
          <ac:spMkLst>
            <pc:docMk/>
            <pc:sldMk cId="1541775006" sldId="403"/>
            <ac:spMk id="438" creationId="{05EB8308-9BD9-4C61-83E0-91B1428DC618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1" creationId="{654DC626-AEBC-46E5-873E-65818D63D192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3" creationId="{83A42C3E-8D63-4C75-AF54-95F859A88A5A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5" creationId="{2DE5C7EA-26FE-4341-A08E-7F2A1DD2AA24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6" creationId="{10962AC9-C18D-471D-8DD6-B0DFC1098506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8" creationId="{CAC54933-6E72-44E0-B2AC-64423D7380FE}"/>
          </ac:spMkLst>
        </pc:spChg>
        <pc:spChg chg="del">
          <ac:chgData name="ALDO RAZIEL HERNANDEZ ALVAREZ" userId="5bf40253-5cfa-4473-9e63-9d01842aff24" providerId="ADAL" clId="{3957DA6B-A1A2-49AC-BF25-6D25B4B1F4AD}" dt="2023-11-28T21:59:42.461" v="607" actId="478"/>
          <ac:spMkLst>
            <pc:docMk/>
            <pc:sldMk cId="1541775006" sldId="403"/>
            <ac:spMk id="449" creationId="{0E3CAAD6-6757-41E1-A90C-E2578C873046}"/>
          </ac:spMkLst>
        </pc:spChg>
        <pc:spChg chg="mod">
          <ac:chgData name="ALDO RAZIEL HERNANDEZ ALVAREZ" userId="5bf40253-5cfa-4473-9e63-9d01842aff24" providerId="ADAL" clId="{3957DA6B-A1A2-49AC-BF25-6D25B4B1F4AD}" dt="2023-11-30T18:15:04.068" v="1102" actId="6549"/>
          <ac:spMkLst>
            <pc:docMk/>
            <pc:sldMk cId="1541775006" sldId="403"/>
            <ac:spMk id="926" creationId="{00000000-0000-0000-0000-000000000000}"/>
          </ac:spMkLst>
        </pc:sp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32" creationId="{E2FEA5B3-5C47-4DE5-BAFC-5759984E80A9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33" creationId="{65B7FF24-DFEE-4F38-8A39-8382B1C685A4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39" creationId="{CABB0624-B69D-4241-8408-0F5265398233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40" creationId="{92B0B7BD-D92A-4D0E-81BA-C518F6A24D17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42" creationId="{CA12FAFB-1F64-43A1-9BF1-2F0C2404279B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44" creationId="{2179E3F6-B5F8-4101-BEC9-08A3059044A9}"/>
          </ac:cxnSpMkLst>
        </pc:cxnChg>
        <pc:cxnChg chg="del">
          <ac:chgData name="ALDO RAZIEL HERNANDEZ ALVAREZ" userId="5bf40253-5cfa-4473-9e63-9d01842aff24" providerId="ADAL" clId="{3957DA6B-A1A2-49AC-BF25-6D25B4B1F4AD}" dt="2023-11-28T21:59:42.461" v="607" actId="478"/>
          <ac:cxnSpMkLst>
            <pc:docMk/>
            <pc:sldMk cId="1541775006" sldId="403"/>
            <ac:cxnSpMk id="447" creationId="{F89D3359-42D1-4997-A57A-6CAFA0EB1BDE}"/>
          </ac:cxnSpMkLst>
        </pc:cxnChg>
      </pc:sldChg>
      <pc:sldChg chg="delSp modSp mod">
        <pc:chgData name="ALDO RAZIEL HERNANDEZ ALVAREZ" userId="5bf40253-5cfa-4473-9e63-9d01842aff24" providerId="ADAL" clId="{3957DA6B-A1A2-49AC-BF25-6D25B4B1F4AD}" dt="2023-11-28T19:17:56.618" v="496" actId="20577"/>
        <pc:sldMkLst>
          <pc:docMk/>
          <pc:sldMk cId="2703410495" sldId="411"/>
        </pc:sldMkLst>
        <pc:spChg chg="mod">
          <ac:chgData name="ALDO RAZIEL HERNANDEZ ALVAREZ" userId="5bf40253-5cfa-4473-9e63-9d01842aff24" providerId="ADAL" clId="{3957DA6B-A1A2-49AC-BF25-6D25B4B1F4AD}" dt="2023-11-28T19:17:56.618" v="496" actId="20577"/>
          <ac:spMkLst>
            <pc:docMk/>
            <pc:sldMk cId="2703410495" sldId="411"/>
            <ac:spMk id="432" creationId="{6ADC7FC4-817F-4865-94FB-A61215C49D76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35" creationId="{7072C8D4-5C8A-4665-8D8D-2A2C68FCE3A8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36" creationId="{C211A893-EC93-42CA-A111-CD4951A4FDE7}"/>
          </ac:spMkLst>
        </pc:spChg>
        <pc:spChg chg="del">
          <ac:chgData name="ALDO RAZIEL HERNANDEZ ALVAREZ" userId="5bf40253-5cfa-4473-9e63-9d01842aff24" providerId="ADAL" clId="{3957DA6B-A1A2-49AC-BF25-6D25B4B1F4AD}" dt="2023-11-28T17:46:14.238" v="34" actId="478"/>
          <ac:spMkLst>
            <pc:docMk/>
            <pc:sldMk cId="2703410495" sldId="411"/>
            <ac:spMk id="437" creationId="{6EBF4D3C-2029-483F-A351-56600BD54879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38" creationId="{779356D3-2C7A-4ACE-B4A1-B9EFEB19EA24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39" creationId="{68E1E3F3-D74C-46C6-8485-C5BD740855EE}"/>
          </ac:spMkLst>
        </pc:spChg>
        <pc:spChg chg="del">
          <ac:chgData name="ALDO RAZIEL HERNANDEZ ALVAREZ" userId="5bf40253-5cfa-4473-9e63-9d01842aff24" providerId="ADAL" clId="{3957DA6B-A1A2-49AC-BF25-6D25B4B1F4AD}" dt="2023-11-28T17:46:21.414" v="35" actId="478"/>
          <ac:spMkLst>
            <pc:docMk/>
            <pc:sldMk cId="2703410495" sldId="411"/>
            <ac:spMk id="442" creationId="{FA1FE3D7-0655-45E2-BBFA-9D6F4321E355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44" creationId="{7457336C-069B-483F-9C59-2B38A5201426}"/>
          </ac:spMkLst>
        </pc:spChg>
        <pc:spChg chg="del">
          <ac:chgData name="ALDO RAZIEL HERNANDEZ ALVAREZ" userId="5bf40253-5cfa-4473-9e63-9d01842aff24" providerId="ADAL" clId="{3957DA6B-A1A2-49AC-BF25-6D25B4B1F4AD}" dt="2023-11-28T17:46:30.486" v="37" actId="478"/>
          <ac:spMkLst>
            <pc:docMk/>
            <pc:sldMk cId="2703410495" sldId="411"/>
            <ac:spMk id="446" creationId="{9369D0E4-B2D0-4738-9CEA-0C05E2644F17}"/>
          </ac:spMkLst>
        </pc:spChg>
        <pc:spChg chg="del">
          <ac:chgData name="ALDO RAZIEL HERNANDEZ ALVAREZ" userId="5bf40253-5cfa-4473-9e63-9d01842aff24" providerId="ADAL" clId="{3957DA6B-A1A2-49AC-BF25-6D25B4B1F4AD}" dt="2023-11-28T17:46:27.583" v="36" actId="478"/>
          <ac:spMkLst>
            <pc:docMk/>
            <pc:sldMk cId="2703410495" sldId="411"/>
            <ac:spMk id="447" creationId="{43466D08-B0D7-498E-BCC6-475CAC9C1C05}"/>
          </ac:spMkLst>
        </pc:spChg>
        <pc:spChg chg="del">
          <ac:chgData name="ALDO RAZIEL HERNANDEZ ALVAREZ" userId="5bf40253-5cfa-4473-9e63-9d01842aff24" providerId="ADAL" clId="{3957DA6B-A1A2-49AC-BF25-6D25B4B1F4AD}" dt="2023-11-28T17:46:09.959" v="33" actId="478"/>
          <ac:spMkLst>
            <pc:docMk/>
            <pc:sldMk cId="2703410495" sldId="411"/>
            <ac:spMk id="448" creationId="{A67BAE72-CBCE-445F-A4B1-8893256BC9A7}"/>
          </ac:spMkLst>
        </pc:spChg>
        <pc:spChg chg="mod">
          <ac:chgData name="ALDO RAZIEL HERNANDEZ ALVAREZ" userId="5bf40253-5cfa-4473-9e63-9d01842aff24" providerId="ADAL" clId="{3957DA6B-A1A2-49AC-BF25-6D25B4B1F4AD}" dt="2023-11-28T19:07:52.306" v="134" actId="20577"/>
          <ac:spMkLst>
            <pc:docMk/>
            <pc:sldMk cId="2703410495" sldId="411"/>
            <ac:spMk id="712" creationId="{00000000-0000-0000-0000-000000000000}"/>
          </ac:spMkLst>
        </pc:spChg>
        <pc:grpChg chg="mod">
          <ac:chgData name="ALDO RAZIEL HERNANDEZ ALVAREZ" userId="5bf40253-5cfa-4473-9e63-9d01842aff24" providerId="ADAL" clId="{3957DA6B-A1A2-49AC-BF25-6D25B4B1F4AD}" dt="2023-11-28T17:46:00.054" v="32" actId="688"/>
          <ac:grpSpMkLst>
            <pc:docMk/>
            <pc:sldMk cId="2703410495" sldId="411"/>
            <ac:grpSpMk id="218" creationId="{7E99C6E7-8DE6-4991-B61B-84AF4D02BB48}"/>
          </ac:grpSpMkLst>
        </pc:grp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33" creationId="{C3F2A687-D787-4AE8-81C9-9D9BAF0B06BD}"/>
          </ac:cxnSpMkLst>
        </pc:cxn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34" creationId="{2237373B-F6D0-4ED0-8EB1-79B7635E7D13}"/>
          </ac:cxnSpMkLst>
        </pc:cxn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40" creationId="{255EA0F2-E7C6-40FB-92CE-9DEDF4274FF3}"/>
          </ac:cxnSpMkLst>
        </pc:cxn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41" creationId="{3779BF3C-360B-4AF4-AB42-510C2C266389}"/>
          </ac:cxnSpMkLst>
        </pc:cxn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43" creationId="{619FE11F-8369-4FFE-9D5F-43DEDCA77D00}"/>
          </ac:cxnSpMkLst>
        </pc:cxnChg>
        <pc:cxnChg chg="del">
          <ac:chgData name="ALDO RAZIEL HERNANDEZ ALVAREZ" userId="5bf40253-5cfa-4473-9e63-9d01842aff24" providerId="ADAL" clId="{3957DA6B-A1A2-49AC-BF25-6D25B4B1F4AD}" dt="2023-11-28T17:46:09.959" v="33" actId="478"/>
          <ac:cxnSpMkLst>
            <pc:docMk/>
            <pc:sldMk cId="2703410495" sldId="411"/>
            <ac:cxnSpMk id="445" creationId="{8AF3E121-7ED7-4071-9B92-71BA2D679B44}"/>
          </ac:cxnSpMkLst>
        </pc:cxnChg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3380832190" sldId="425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4041514346" sldId="449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4053518321" sldId="450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1831820886" sldId="451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3818087580" sldId="452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2886325239" sldId="454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4077790581" sldId="455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3303589122" sldId="456"/>
        </pc:sldMkLst>
      </pc:sldChg>
      <pc:sldChg chg="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647751715" sldId="457"/>
        </pc:sldMkLst>
      </pc:sldChg>
      <pc:sldChg chg="delSp modSp add mod">
        <pc:chgData name="ALDO RAZIEL HERNANDEZ ALVAREZ" userId="5bf40253-5cfa-4473-9e63-9d01842aff24" providerId="ADAL" clId="{3957DA6B-A1A2-49AC-BF25-6D25B4B1F4AD}" dt="2023-11-28T22:44:32.516" v="713" actId="6549"/>
        <pc:sldMkLst>
          <pc:docMk/>
          <pc:sldMk cId="3561394139" sldId="458"/>
        </pc:sldMkLst>
        <pc:spChg chg="mod">
          <ac:chgData name="ALDO RAZIEL HERNANDEZ ALVAREZ" userId="5bf40253-5cfa-4473-9e63-9d01842aff24" providerId="ADAL" clId="{3957DA6B-A1A2-49AC-BF25-6D25B4B1F4AD}" dt="2023-11-28T22:44:32.516" v="713" actId="6549"/>
          <ac:spMkLst>
            <pc:docMk/>
            <pc:sldMk cId="3561394139" sldId="458"/>
            <ac:spMk id="432" creationId="{6ADC7FC4-817F-4865-94FB-A61215C49D76}"/>
          </ac:spMkLst>
        </pc:spChg>
        <pc:spChg chg="del">
          <ac:chgData name="ALDO RAZIEL HERNANDEZ ALVAREZ" userId="5bf40253-5cfa-4473-9e63-9d01842aff24" providerId="ADAL" clId="{3957DA6B-A1A2-49AC-BF25-6D25B4B1F4AD}" dt="2023-11-28T22:39:11.393" v="635" actId="478"/>
          <ac:spMkLst>
            <pc:docMk/>
            <pc:sldMk cId="3561394139" sldId="458"/>
            <ac:spMk id="435" creationId="{7072C8D4-5C8A-4665-8D8D-2A2C68FCE3A8}"/>
          </ac:spMkLst>
        </pc:spChg>
        <pc:spChg chg="del">
          <ac:chgData name="ALDO RAZIEL HERNANDEZ ALVAREZ" userId="5bf40253-5cfa-4473-9e63-9d01842aff24" providerId="ADAL" clId="{3957DA6B-A1A2-49AC-BF25-6D25B4B1F4AD}" dt="2023-11-28T22:39:11.393" v="635" actId="478"/>
          <ac:spMkLst>
            <pc:docMk/>
            <pc:sldMk cId="3561394139" sldId="458"/>
            <ac:spMk id="436" creationId="{C211A893-EC93-42CA-A111-CD4951A4FDE7}"/>
          </ac:spMkLst>
        </pc:spChg>
        <pc:spChg chg="del">
          <ac:chgData name="ALDO RAZIEL HERNANDEZ ALVAREZ" userId="5bf40253-5cfa-4473-9e63-9d01842aff24" providerId="ADAL" clId="{3957DA6B-A1A2-49AC-BF25-6D25B4B1F4AD}" dt="2023-11-28T22:39:25.657" v="638" actId="478"/>
          <ac:spMkLst>
            <pc:docMk/>
            <pc:sldMk cId="3561394139" sldId="458"/>
            <ac:spMk id="437" creationId="{6EBF4D3C-2029-483F-A351-56600BD54879}"/>
          </ac:spMkLst>
        </pc:spChg>
        <pc:spChg chg="del">
          <ac:chgData name="ALDO RAZIEL HERNANDEZ ALVAREZ" userId="5bf40253-5cfa-4473-9e63-9d01842aff24" providerId="ADAL" clId="{3957DA6B-A1A2-49AC-BF25-6D25B4B1F4AD}" dt="2023-11-28T22:39:20.032" v="636" actId="478"/>
          <ac:spMkLst>
            <pc:docMk/>
            <pc:sldMk cId="3561394139" sldId="458"/>
            <ac:spMk id="438" creationId="{779356D3-2C7A-4ACE-B4A1-B9EFEB19EA24}"/>
          </ac:spMkLst>
        </pc:spChg>
        <pc:spChg chg="del">
          <ac:chgData name="ALDO RAZIEL HERNANDEZ ALVAREZ" userId="5bf40253-5cfa-4473-9e63-9d01842aff24" providerId="ADAL" clId="{3957DA6B-A1A2-49AC-BF25-6D25B4B1F4AD}" dt="2023-11-28T22:39:11.393" v="635" actId="478"/>
          <ac:spMkLst>
            <pc:docMk/>
            <pc:sldMk cId="3561394139" sldId="458"/>
            <ac:spMk id="439" creationId="{68E1E3F3-D74C-46C6-8485-C5BD740855EE}"/>
          </ac:spMkLst>
        </pc:spChg>
        <pc:spChg chg="del">
          <ac:chgData name="ALDO RAZIEL HERNANDEZ ALVAREZ" userId="5bf40253-5cfa-4473-9e63-9d01842aff24" providerId="ADAL" clId="{3957DA6B-A1A2-49AC-BF25-6D25B4B1F4AD}" dt="2023-11-28T22:39:20.032" v="636" actId="478"/>
          <ac:spMkLst>
            <pc:docMk/>
            <pc:sldMk cId="3561394139" sldId="458"/>
            <ac:spMk id="442" creationId="{FA1FE3D7-0655-45E2-BBFA-9D6F4321E355}"/>
          </ac:spMkLst>
        </pc:spChg>
        <pc:spChg chg="del">
          <ac:chgData name="ALDO RAZIEL HERNANDEZ ALVAREZ" userId="5bf40253-5cfa-4473-9e63-9d01842aff24" providerId="ADAL" clId="{3957DA6B-A1A2-49AC-BF25-6D25B4B1F4AD}" dt="2023-11-28T22:39:11.393" v="635" actId="478"/>
          <ac:spMkLst>
            <pc:docMk/>
            <pc:sldMk cId="3561394139" sldId="458"/>
            <ac:spMk id="444" creationId="{7457336C-069B-483F-9C59-2B38A5201426}"/>
          </ac:spMkLst>
        </pc:spChg>
        <pc:spChg chg="del">
          <ac:chgData name="ALDO RAZIEL HERNANDEZ ALVAREZ" userId="5bf40253-5cfa-4473-9e63-9d01842aff24" providerId="ADAL" clId="{3957DA6B-A1A2-49AC-BF25-6D25B4B1F4AD}" dt="2023-11-28T22:39:20.032" v="636" actId="478"/>
          <ac:spMkLst>
            <pc:docMk/>
            <pc:sldMk cId="3561394139" sldId="458"/>
            <ac:spMk id="446" creationId="{9369D0E4-B2D0-4738-9CEA-0C05E2644F17}"/>
          </ac:spMkLst>
        </pc:spChg>
        <pc:spChg chg="del">
          <ac:chgData name="ALDO RAZIEL HERNANDEZ ALVAREZ" userId="5bf40253-5cfa-4473-9e63-9d01842aff24" providerId="ADAL" clId="{3957DA6B-A1A2-49AC-BF25-6D25B4B1F4AD}" dt="2023-11-28T22:39:23.249" v="637" actId="478"/>
          <ac:spMkLst>
            <pc:docMk/>
            <pc:sldMk cId="3561394139" sldId="458"/>
            <ac:spMk id="447" creationId="{43466D08-B0D7-498E-BCC6-475CAC9C1C05}"/>
          </ac:spMkLst>
        </pc:spChg>
        <pc:spChg chg="del">
          <ac:chgData name="ALDO RAZIEL HERNANDEZ ALVAREZ" userId="5bf40253-5cfa-4473-9e63-9d01842aff24" providerId="ADAL" clId="{3957DA6B-A1A2-49AC-BF25-6D25B4B1F4AD}" dt="2023-11-28T22:39:11.393" v="635" actId="478"/>
          <ac:spMkLst>
            <pc:docMk/>
            <pc:sldMk cId="3561394139" sldId="458"/>
            <ac:spMk id="448" creationId="{A67BAE72-CBCE-445F-A4B1-8893256BC9A7}"/>
          </ac:spMkLst>
        </pc:spChg>
        <pc:spChg chg="mod">
          <ac:chgData name="ALDO RAZIEL HERNANDEZ ALVAREZ" userId="5bf40253-5cfa-4473-9e63-9d01842aff24" providerId="ADAL" clId="{3957DA6B-A1A2-49AC-BF25-6D25B4B1F4AD}" dt="2023-11-28T22:43:40.849" v="697" actId="6549"/>
          <ac:spMkLst>
            <pc:docMk/>
            <pc:sldMk cId="3561394139" sldId="458"/>
            <ac:spMk id="712" creationId="{00000000-0000-0000-0000-000000000000}"/>
          </ac:spMkLst>
        </pc:sp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33" creationId="{C3F2A687-D787-4AE8-81C9-9D9BAF0B06BD}"/>
          </ac:cxnSpMkLst>
        </pc:cxn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34" creationId="{2237373B-F6D0-4ED0-8EB1-79B7635E7D13}"/>
          </ac:cxnSpMkLst>
        </pc:cxn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40" creationId="{255EA0F2-E7C6-40FB-92CE-9DEDF4274FF3}"/>
          </ac:cxnSpMkLst>
        </pc:cxn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41" creationId="{3779BF3C-360B-4AF4-AB42-510C2C266389}"/>
          </ac:cxnSpMkLst>
        </pc:cxn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43" creationId="{619FE11F-8369-4FFE-9D5F-43DEDCA77D00}"/>
          </ac:cxnSpMkLst>
        </pc:cxnChg>
        <pc:cxnChg chg="del">
          <ac:chgData name="ALDO RAZIEL HERNANDEZ ALVAREZ" userId="5bf40253-5cfa-4473-9e63-9d01842aff24" providerId="ADAL" clId="{3957DA6B-A1A2-49AC-BF25-6D25B4B1F4AD}" dt="2023-11-28T22:39:11.393" v="635" actId="478"/>
          <ac:cxnSpMkLst>
            <pc:docMk/>
            <pc:sldMk cId="3561394139" sldId="458"/>
            <ac:cxnSpMk id="445" creationId="{8AF3E121-7ED7-4071-9B92-71BA2D679B44}"/>
          </ac:cxnSpMkLst>
        </pc:cxnChg>
      </pc:sldChg>
      <pc:sldChg chg="add 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1753777144" sldId="459"/>
        </pc:sldMkLst>
      </pc:sldChg>
      <pc:sldChg chg="modSp add mod">
        <pc:chgData name="ALDO RAZIEL HERNANDEZ ALVAREZ" userId="5bf40253-5cfa-4473-9e63-9d01842aff24" providerId="ADAL" clId="{3957DA6B-A1A2-49AC-BF25-6D25B4B1F4AD}" dt="2023-11-28T22:51:14.876" v="853" actId="6549"/>
        <pc:sldMkLst>
          <pc:docMk/>
          <pc:sldMk cId="3557957176" sldId="460"/>
        </pc:sldMkLst>
        <pc:spChg chg="mod">
          <ac:chgData name="ALDO RAZIEL HERNANDEZ ALVAREZ" userId="5bf40253-5cfa-4473-9e63-9d01842aff24" providerId="ADAL" clId="{3957DA6B-A1A2-49AC-BF25-6D25B4B1F4AD}" dt="2023-11-28T22:51:14.876" v="853" actId="6549"/>
          <ac:spMkLst>
            <pc:docMk/>
            <pc:sldMk cId="3557957176" sldId="460"/>
            <ac:spMk id="432" creationId="{6ADC7FC4-817F-4865-94FB-A61215C49D76}"/>
          </ac:spMkLst>
        </pc:spChg>
      </pc:sldChg>
      <pc:sldChg chg="add del">
        <pc:chgData name="ALDO RAZIEL HERNANDEZ ALVAREZ" userId="5bf40253-5cfa-4473-9e63-9d01842aff24" providerId="ADAL" clId="{3957DA6B-A1A2-49AC-BF25-6D25B4B1F4AD}" dt="2023-11-29T21:57:17.836" v="1092" actId="2696"/>
        <pc:sldMkLst>
          <pc:docMk/>
          <pc:sldMk cId="1420900006" sldId="461"/>
        </pc:sldMkLst>
      </pc:sldChg>
      <pc:sldChg chg="new del">
        <pc:chgData name="ALDO RAZIEL HERNANDEZ ALVAREZ" userId="5bf40253-5cfa-4473-9e63-9d01842aff24" providerId="ADAL" clId="{3957DA6B-A1A2-49AC-BF25-6D25B4B1F4AD}" dt="2023-11-29T22:02:06.283" v="1093" actId="47"/>
        <pc:sldMkLst>
          <pc:docMk/>
          <pc:sldMk cId="207969661" sldId="462"/>
        </pc:sldMkLst>
      </pc:sldChg>
      <pc:sldChg chg="modSp mod">
        <pc:chgData name="ALDO RAZIEL HERNANDEZ ALVAREZ" userId="5bf40253-5cfa-4473-9e63-9d01842aff24" providerId="ADAL" clId="{3957DA6B-A1A2-49AC-BF25-6D25B4B1F4AD}" dt="2023-11-29T21:56:06.392" v="1091" actId="20577"/>
        <pc:sldMkLst>
          <pc:docMk/>
          <pc:sldMk cId="153570205" sldId="463"/>
        </pc:sldMkLst>
        <pc:spChg chg="mod">
          <ac:chgData name="ALDO RAZIEL HERNANDEZ ALVAREZ" userId="5bf40253-5cfa-4473-9e63-9d01842aff24" providerId="ADAL" clId="{3957DA6B-A1A2-49AC-BF25-6D25B4B1F4AD}" dt="2023-11-29T21:56:06.392" v="1091" actId="20577"/>
          <ac:spMkLst>
            <pc:docMk/>
            <pc:sldMk cId="153570205" sldId="463"/>
            <ac:spMk id="926" creationId="{00000000-0000-0000-0000-000000000000}"/>
          </ac:spMkLst>
        </pc:spChg>
      </pc:sldChg>
      <pc:sldChg chg="modSp mod">
        <pc:chgData name="ALDO RAZIEL HERNANDEZ ALVAREZ" userId="5bf40253-5cfa-4473-9e63-9d01842aff24" providerId="ADAL" clId="{3957DA6B-A1A2-49AC-BF25-6D25B4B1F4AD}" dt="2023-11-29T18:53:07.340" v="891" actId="20577"/>
        <pc:sldMkLst>
          <pc:docMk/>
          <pc:sldMk cId="1677121409" sldId="464"/>
        </pc:sldMkLst>
        <pc:spChg chg="mod">
          <ac:chgData name="ALDO RAZIEL HERNANDEZ ALVAREZ" userId="5bf40253-5cfa-4473-9e63-9d01842aff24" providerId="ADAL" clId="{3957DA6B-A1A2-49AC-BF25-6D25B4B1F4AD}" dt="2023-11-29T18:53:07.340" v="891" actId="20577"/>
          <ac:spMkLst>
            <pc:docMk/>
            <pc:sldMk cId="1677121409" sldId="464"/>
            <ac:spMk id="926" creationId="{00000000-0000-0000-0000-000000000000}"/>
          </ac:spMkLst>
        </pc:spChg>
      </pc:sldChg>
      <pc:sldChg chg="modSp mod">
        <pc:chgData name="ALDO RAZIEL HERNANDEZ ALVAREZ" userId="5bf40253-5cfa-4473-9e63-9d01842aff24" providerId="ADAL" clId="{3957DA6B-A1A2-49AC-BF25-6D25B4B1F4AD}" dt="2023-11-29T21:55:26.208" v="1048" actId="6549"/>
        <pc:sldMkLst>
          <pc:docMk/>
          <pc:sldMk cId="550940802" sldId="465"/>
        </pc:sldMkLst>
        <pc:spChg chg="mod">
          <ac:chgData name="ALDO RAZIEL HERNANDEZ ALVAREZ" userId="5bf40253-5cfa-4473-9e63-9d01842aff24" providerId="ADAL" clId="{3957DA6B-A1A2-49AC-BF25-6D25B4B1F4AD}" dt="2023-11-29T21:55:26.208" v="1048" actId="6549"/>
          <ac:spMkLst>
            <pc:docMk/>
            <pc:sldMk cId="550940802" sldId="465"/>
            <ac:spMk id="926" creationId="{00000000-0000-0000-0000-000000000000}"/>
          </ac:spMkLst>
        </pc:spChg>
      </pc:sldChg>
      <pc:sldMasterChg chg="delSldLayout">
        <pc:chgData name="ALDO RAZIEL HERNANDEZ ALVAREZ" userId="5bf40253-5cfa-4473-9e63-9d01842aff24" providerId="ADAL" clId="{3957DA6B-A1A2-49AC-BF25-6D25B4B1F4AD}" dt="2023-11-29T22:02:06.283" v="1093" actId="47"/>
        <pc:sldMasterMkLst>
          <pc:docMk/>
          <pc:sldMasterMk cId="0" sldId="2147483677"/>
        </pc:sldMasterMkLst>
        <pc:sldLayoutChg chg="del">
          <pc:chgData name="ALDO RAZIEL HERNANDEZ ALVAREZ" userId="5bf40253-5cfa-4473-9e63-9d01842aff24" providerId="ADAL" clId="{3957DA6B-A1A2-49AC-BF25-6D25B4B1F4AD}" dt="2023-11-29T22:02:06.283" v="1093" actId="47"/>
          <pc:sldLayoutMkLst>
            <pc:docMk/>
            <pc:sldMasterMk cId="0" sldId="2147483677"/>
            <pc:sldLayoutMk cId="0" sldId="2147483658"/>
          </pc:sldLayoutMkLst>
        </pc:sldLayoutChg>
      </pc:sldMasterChg>
    </pc:docChg>
  </pc:docChgLst>
  <pc:docChgLst>
    <pc:chgData name="ALDO RAZIEL HERNANDEZ ALVAREZ" userId="5bf40253-5cfa-4473-9e63-9d01842aff24" providerId="ADAL" clId="{49F209CB-014B-4630-9C9F-FB9302701F2E}"/>
    <pc:docChg chg="undo custSel addSld delSld modSld sldOrd">
      <pc:chgData name="ALDO RAZIEL HERNANDEZ ALVAREZ" userId="5bf40253-5cfa-4473-9e63-9d01842aff24" providerId="ADAL" clId="{49F209CB-014B-4630-9C9F-FB9302701F2E}" dt="2023-01-16T21:36:36.892" v="2286"/>
      <pc:docMkLst>
        <pc:docMk/>
      </pc:docMkLst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0" sldId="26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0" sldId="27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121185857" sldId="33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253369225" sldId="33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68227212" sldId="346"/>
        </pc:sldMkLst>
      </pc:sldChg>
      <pc:sldChg chg="modSp add mod">
        <pc:chgData name="ALDO RAZIEL HERNANDEZ ALVAREZ" userId="5bf40253-5cfa-4473-9e63-9d01842aff24" providerId="ADAL" clId="{49F209CB-014B-4630-9C9F-FB9302701F2E}" dt="2023-01-16T21:31:06.388" v="2159" actId="20577"/>
        <pc:sldMkLst>
          <pc:docMk/>
          <pc:sldMk cId="2237468422" sldId="352"/>
        </pc:sldMkLst>
        <pc:spChg chg="mod">
          <ac:chgData name="ALDO RAZIEL HERNANDEZ ALVAREZ" userId="5bf40253-5cfa-4473-9e63-9d01842aff24" providerId="ADAL" clId="{49F209CB-014B-4630-9C9F-FB9302701F2E}" dt="2023-01-16T21:31:06.388" v="2159" actId="20577"/>
          <ac:spMkLst>
            <pc:docMk/>
            <pc:sldMk cId="2237468422" sldId="35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391409385" sldId="35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507862003" sldId="35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796899861" sldId="36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873670042" sldId="36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993707988" sldId="36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7423016" sldId="37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72515162" sldId="38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549021289" sldId="38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98662401" sldId="38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01424930" sldId="394"/>
        </pc:sldMkLst>
      </pc:sldChg>
      <pc:sldChg chg="add del">
        <pc:chgData name="ALDO RAZIEL HERNANDEZ ALVAREZ" userId="5bf40253-5cfa-4473-9e63-9d01842aff24" providerId="ADAL" clId="{49F209CB-014B-4630-9C9F-FB9302701F2E}" dt="2023-01-13T23:36:05.806" v="282" actId="2696"/>
        <pc:sldMkLst>
          <pc:docMk/>
          <pc:sldMk cId="331743854" sldId="398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47897815" sldId="398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717837114" sldId="399"/>
        </pc:sldMkLst>
      </pc:sldChg>
      <pc:sldChg chg="modSp add mod">
        <pc:chgData name="ALDO RAZIEL HERNANDEZ ALVAREZ" userId="5bf40253-5cfa-4473-9e63-9d01842aff24" providerId="ADAL" clId="{49F209CB-014B-4630-9C9F-FB9302701F2E}" dt="2023-01-16T21:34:37.344" v="2215" actId="20577"/>
        <pc:sldMkLst>
          <pc:docMk/>
          <pc:sldMk cId="4002127472" sldId="399"/>
        </pc:sldMkLst>
        <pc:spChg chg="mod">
          <ac:chgData name="ALDO RAZIEL HERNANDEZ ALVAREZ" userId="5bf40253-5cfa-4473-9e63-9d01842aff24" providerId="ADAL" clId="{49F209CB-014B-4630-9C9F-FB9302701F2E}" dt="2023-01-13T23:47:02.386" v="404" actId="20577"/>
          <ac:spMkLst>
            <pc:docMk/>
            <pc:sldMk cId="4002127472" sldId="399"/>
            <ac:spMk id="450" creationId="{041DC1AC-8AF2-4521-8DEB-EDBE3E475325}"/>
          </ac:spMkLst>
        </pc:spChg>
        <pc:spChg chg="mod">
          <ac:chgData name="ALDO RAZIEL HERNANDEZ ALVAREZ" userId="5bf40253-5cfa-4473-9e63-9d01842aff24" providerId="ADAL" clId="{49F209CB-014B-4630-9C9F-FB9302701F2E}" dt="2023-01-13T23:46:58.119" v="402" actId="20577"/>
          <ac:spMkLst>
            <pc:docMk/>
            <pc:sldMk cId="4002127472" sldId="399"/>
            <ac:spMk id="452" creationId="{14DD696F-ECE5-4232-8C9B-9353C6C32AC2}"/>
          </ac:spMkLst>
        </pc:spChg>
        <pc:spChg chg="mod">
          <ac:chgData name="ALDO RAZIEL HERNANDEZ ALVAREZ" userId="5bf40253-5cfa-4473-9e63-9d01842aff24" providerId="ADAL" clId="{49F209CB-014B-4630-9C9F-FB9302701F2E}" dt="2023-01-16T21:34:23.259" v="2202" actId="404"/>
          <ac:spMkLst>
            <pc:docMk/>
            <pc:sldMk cId="4002127472" sldId="399"/>
            <ac:spMk id="456" creationId="{EA1FED27-B42C-4709-BC29-623F5B61CA4E}"/>
          </ac:spMkLst>
        </pc:spChg>
        <pc:spChg chg="mod">
          <ac:chgData name="ALDO RAZIEL HERNANDEZ ALVAREZ" userId="5bf40253-5cfa-4473-9e63-9d01842aff24" providerId="ADAL" clId="{49F209CB-014B-4630-9C9F-FB9302701F2E}" dt="2023-01-13T23:47:05.389" v="406" actId="20577"/>
          <ac:spMkLst>
            <pc:docMk/>
            <pc:sldMk cId="4002127472" sldId="399"/>
            <ac:spMk id="458" creationId="{9759AA19-6299-4B15-8D56-DB083D902C97}"/>
          </ac:spMkLst>
        </pc:spChg>
        <pc:spChg chg="mod">
          <ac:chgData name="ALDO RAZIEL HERNANDEZ ALVAREZ" userId="5bf40253-5cfa-4473-9e63-9d01842aff24" providerId="ADAL" clId="{49F209CB-014B-4630-9C9F-FB9302701F2E}" dt="2023-01-16T21:34:37.344" v="2215" actId="20577"/>
          <ac:spMkLst>
            <pc:docMk/>
            <pc:sldMk cId="4002127472" sldId="399"/>
            <ac:spMk id="460" creationId="{CC29E7D6-2182-42C9-A11D-AA82ABC19A10}"/>
          </ac:spMkLst>
        </pc:spChg>
        <pc:spChg chg="mod">
          <ac:chgData name="ALDO RAZIEL HERNANDEZ ALVAREZ" userId="5bf40253-5cfa-4473-9e63-9d01842aff24" providerId="ADAL" clId="{49F209CB-014B-4630-9C9F-FB9302701F2E}" dt="2023-01-14T06:49:48.307" v="2135" actId="20577"/>
          <ac:spMkLst>
            <pc:docMk/>
            <pc:sldMk cId="4002127472" sldId="399"/>
            <ac:spMk id="926" creationId="{00000000-0000-0000-0000-000000000000}"/>
          </ac:spMkLst>
        </pc:spChg>
      </pc:sldChg>
      <pc:sldChg chg="modSp add mod ord">
        <pc:chgData name="ALDO RAZIEL HERNANDEZ ALVAREZ" userId="5bf40253-5cfa-4473-9e63-9d01842aff24" providerId="ADAL" clId="{49F209CB-014B-4630-9C9F-FB9302701F2E}" dt="2023-01-14T01:11:17.120" v="471" actId="20577"/>
        <pc:sldMkLst>
          <pc:docMk/>
          <pc:sldMk cId="583515641" sldId="400"/>
        </pc:sldMkLst>
        <pc:spChg chg="mod">
          <ac:chgData name="ALDO RAZIEL HERNANDEZ ALVAREZ" userId="5bf40253-5cfa-4473-9e63-9d01842aff24" providerId="ADAL" clId="{49F209CB-014B-4630-9C9F-FB9302701F2E}" dt="2023-01-14T01:11:14.308" v="469" actId="20577"/>
          <ac:spMkLst>
            <pc:docMk/>
            <pc:sldMk cId="583515641" sldId="400"/>
            <ac:spMk id="450" creationId="{8B3D7089-9E0C-4488-BA4B-D192B649B830}"/>
          </ac:spMkLst>
        </pc:spChg>
        <pc:spChg chg="mod">
          <ac:chgData name="ALDO RAZIEL HERNANDEZ ALVAREZ" userId="5bf40253-5cfa-4473-9e63-9d01842aff24" providerId="ADAL" clId="{49F209CB-014B-4630-9C9F-FB9302701F2E}" dt="2023-01-14T01:11:11.802" v="467" actId="20577"/>
          <ac:spMkLst>
            <pc:docMk/>
            <pc:sldMk cId="583515641" sldId="400"/>
            <ac:spMk id="452" creationId="{7380509B-9135-4011-9193-7D9D06A0E24F}"/>
          </ac:spMkLst>
        </pc:spChg>
        <pc:spChg chg="mod">
          <ac:chgData name="ALDO RAZIEL HERNANDEZ ALVAREZ" userId="5bf40253-5cfa-4473-9e63-9d01842aff24" providerId="ADAL" clId="{49F209CB-014B-4630-9C9F-FB9302701F2E}" dt="2023-01-14T01:11:17.120" v="471" actId="20577"/>
          <ac:spMkLst>
            <pc:docMk/>
            <pc:sldMk cId="583515641" sldId="400"/>
            <ac:spMk id="459" creationId="{483DFBF1-45C8-4A29-813A-372EC521F08D}"/>
          </ac:spMkLst>
        </pc:spChg>
        <pc:spChg chg="mod">
          <ac:chgData name="ALDO RAZIEL HERNANDEZ ALVAREZ" userId="5bf40253-5cfa-4473-9e63-9d01842aff24" providerId="ADAL" clId="{49F209CB-014B-4630-9C9F-FB9302701F2E}" dt="2023-01-14T01:10:54.874" v="465" actId="20577"/>
          <ac:spMkLst>
            <pc:docMk/>
            <pc:sldMk cId="583515641" sldId="400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964613056" sldId="400"/>
        </pc:sldMkLst>
      </pc:sldChg>
      <pc:sldChg chg="modSp add mod ord">
        <pc:chgData name="ALDO RAZIEL HERNANDEZ ALVAREZ" userId="5bf40253-5cfa-4473-9e63-9d01842aff24" providerId="ADAL" clId="{49F209CB-014B-4630-9C9F-FB9302701F2E}" dt="2023-01-16T21:35:40.666" v="2285" actId="404"/>
        <pc:sldMkLst>
          <pc:docMk/>
          <pc:sldMk cId="392358331" sldId="401"/>
        </pc:sldMkLst>
        <pc:spChg chg="mod">
          <ac:chgData name="ALDO RAZIEL HERNANDEZ ALVAREZ" userId="5bf40253-5cfa-4473-9e63-9d01842aff24" providerId="ADAL" clId="{49F209CB-014B-4630-9C9F-FB9302701F2E}" dt="2023-01-14T01:12:29.954" v="475" actId="20577"/>
          <ac:spMkLst>
            <pc:docMk/>
            <pc:sldMk cId="392358331" sldId="401"/>
            <ac:spMk id="434" creationId="{543D1FFA-FA99-4D66-A6B4-ACEA430EEC36}"/>
          </ac:spMkLst>
        </pc:spChg>
        <pc:spChg chg="mod">
          <ac:chgData name="ALDO RAZIEL HERNANDEZ ALVAREZ" userId="5bf40253-5cfa-4473-9e63-9d01842aff24" providerId="ADAL" clId="{49F209CB-014B-4630-9C9F-FB9302701F2E}" dt="2023-01-14T01:12:27.180" v="473" actId="20577"/>
          <ac:spMkLst>
            <pc:docMk/>
            <pc:sldMk cId="392358331" sldId="401"/>
            <ac:spMk id="436" creationId="{AEC82EFA-4295-4347-B72B-90EEE06AADA5}"/>
          </ac:spMkLst>
        </pc:spChg>
        <pc:spChg chg="mod">
          <ac:chgData name="ALDO RAZIEL HERNANDEZ ALVAREZ" userId="5bf40253-5cfa-4473-9e63-9d01842aff24" providerId="ADAL" clId="{49F209CB-014B-4630-9C9F-FB9302701F2E}" dt="2023-01-16T21:35:34.344" v="2275" actId="404"/>
          <ac:spMkLst>
            <pc:docMk/>
            <pc:sldMk cId="392358331" sldId="401"/>
            <ac:spMk id="441" creationId="{7047B89E-A7A1-4454-9CD2-676394F0BD2F}"/>
          </ac:spMkLst>
        </pc:spChg>
        <pc:spChg chg="mod">
          <ac:chgData name="ALDO RAZIEL HERNANDEZ ALVAREZ" userId="5bf40253-5cfa-4473-9e63-9d01842aff24" providerId="ADAL" clId="{49F209CB-014B-4630-9C9F-FB9302701F2E}" dt="2023-01-14T01:12:33.303" v="477" actId="20577"/>
          <ac:spMkLst>
            <pc:docMk/>
            <pc:sldMk cId="392358331" sldId="401"/>
            <ac:spMk id="443" creationId="{E23275B9-6CD0-45CE-AEB5-A7ED3D989B53}"/>
          </ac:spMkLst>
        </pc:spChg>
        <pc:spChg chg="mod">
          <ac:chgData name="ALDO RAZIEL HERNANDEZ ALVAREZ" userId="5bf40253-5cfa-4473-9e63-9d01842aff24" providerId="ADAL" clId="{49F209CB-014B-4630-9C9F-FB9302701F2E}" dt="2023-01-16T21:35:40.666" v="2285" actId="404"/>
          <ac:spMkLst>
            <pc:docMk/>
            <pc:sldMk cId="392358331" sldId="401"/>
            <ac:spMk id="445" creationId="{EA8F57AE-FACC-48F2-9075-97EF573B74EE}"/>
          </ac:spMkLst>
        </pc:spChg>
        <pc:spChg chg="mod">
          <ac:chgData name="ALDO RAZIEL HERNANDEZ ALVAREZ" userId="5bf40253-5cfa-4473-9e63-9d01842aff24" providerId="ADAL" clId="{49F209CB-014B-4630-9C9F-FB9302701F2E}" dt="2023-01-14T01:10:41.736" v="460" actId="20577"/>
          <ac:spMkLst>
            <pc:docMk/>
            <pc:sldMk cId="392358331" sldId="401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33725469" sldId="401"/>
        </pc:sldMkLst>
      </pc:sldChg>
      <pc:sldChg chg="modSp add mod ord">
        <pc:chgData name="ALDO RAZIEL HERNANDEZ ALVAREZ" userId="5bf40253-5cfa-4473-9e63-9d01842aff24" providerId="ADAL" clId="{49F209CB-014B-4630-9C9F-FB9302701F2E}" dt="2023-01-16T21:35:21.274" v="2263" actId="404"/>
        <pc:sldMkLst>
          <pc:docMk/>
          <pc:sldMk cId="1714292764" sldId="402"/>
        </pc:sldMkLst>
        <pc:spChg chg="mod">
          <ac:chgData name="ALDO RAZIEL HERNANDEZ ALVAREZ" userId="5bf40253-5cfa-4473-9e63-9d01842aff24" providerId="ADAL" clId="{49F209CB-014B-4630-9C9F-FB9302701F2E}" dt="2023-01-14T00:08:57.158" v="449" actId="20577"/>
          <ac:spMkLst>
            <pc:docMk/>
            <pc:sldMk cId="1714292764" sldId="402"/>
            <ac:spMk id="434" creationId="{94EFA583-D319-4111-A961-36515177F407}"/>
          </ac:spMkLst>
        </pc:spChg>
        <pc:spChg chg="mod">
          <ac:chgData name="ALDO RAZIEL HERNANDEZ ALVAREZ" userId="5bf40253-5cfa-4473-9e63-9d01842aff24" providerId="ADAL" clId="{49F209CB-014B-4630-9C9F-FB9302701F2E}" dt="2023-01-14T00:08:53.520" v="447" actId="20577"/>
          <ac:spMkLst>
            <pc:docMk/>
            <pc:sldMk cId="1714292764" sldId="402"/>
            <ac:spMk id="436" creationId="{E516B8E0-A962-4905-B1F9-ADED825EAFE0}"/>
          </ac:spMkLst>
        </pc:spChg>
        <pc:spChg chg="mod">
          <ac:chgData name="ALDO RAZIEL HERNANDEZ ALVAREZ" userId="5bf40253-5cfa-4473-9e63-9d01842aff24" providerId="ADAL" clId="{49F209CB-014B-4630-9C9F-FB9302701F2E}" dt="2023-01-16T21:35:13.433" v="2253" actId="404"/>
          <ac:spMkLst>
            <pc:docMk/>
            <pc:sldMk cId="1714292764" sldId="402"/>
            <ac:spMk id="441" creationId="{1C2C2DAB-F734-4C8E-9DFE-983E283F8548}"/>
          </ac:spMkLst>
        </pc:spChg>
        <pc:spChg chg="mod">
          <ac:chgData name="ALDO RAZIEL HERNANDEZ ALVAREZ" userId="5bf40253-5cfa-4473-9e63-9d01842aff24" providerId="ADAL" clId="{49F209CB-014B-4630-9C9F-FB9302701F2E}" dt="2023-01-14T00:08:59.882" v="451" actId="20577"/>
          <ac:spMkLst>
            <pc:docMk/>
            <pc:sldMk cId="1714292764" sldId="402"/>
            <ac:spMk id="443" creationId="{AE51E709-0782-4AEF-805A-F11599B24E7B}"/>
          </ac:spMkLst>
        </pc:spChg>
        <pc:spChg chg="mod">
          <ac:chgData name="ALDO RAZIEL HERNANDEZ ALVAREZ" userId="5bf40253-5cfa-4473-9e63-9d01842aff24" providerId="ADAL" clId="{49F209CB-014B-4630-9C9F-FB9302701F2E}" dt="2023-01-16T21:35:21.274" v="2263" actId="404"/>
          <ac:spMkLst>
            <pc:docMk/>
            <pc:sldMk cId="1714292764" sldId="402"/>
            <ac:spMk id="445" creationId="{98FF2437-588F-492E-A1E3-4A3BD2A4F437}"/>
          </ac:spMkLst>
        </pc:spChg>
        <pc:spChg chg="mod">
          <ac:chgData name="ALDO RAZIEL HERNANDEZ ALVAREZ" userId="5bf40253-5cfa-4473-9e63-9d01842aff24" providerId="ADAL" clId="{49F209CB-014B-4630-9C9F-FB9302701F2E}" dt="2023-01-14T00:08:46.231" v="445" actId="20577"/>
          <ac:spMkLst>
            <pc:docMk/>
            <pc:sldMk cId="1714292764" sldId="40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078957798" sldId="402"/>
        </pc:sldMkLst>
      </pc:sldChg>
      <pc:sldChg chg="modSp add mod ord">
        <pc:chgData name="ALDO RAZIEL HERNANDEZ ALVAREZ" userId="5bf40253-5cfa-4473-9e63-9d01842aff24" providerId="ADAL" clId="{49F209CB-014B-4630-9C9F-FB9302701F2E}" dt="2023-01-16T21:35:04.906" v="2241" actId="404"/>
        <pc:sldMkLst>
          <pc:docMk/>
          <pc:sldMk cId="1541775006" sldId="403"/>
        </pc:sldMkLst>
        <pc:spChg chg="mod">
          <ac:chgData name="ALDO RAZIEL HERNANDEZ ALVAREZ" userId="5bf40253-5cfa-4473-9e63-9d01842aff24" providerId="ADAL" clId="{49F209CB-014B-4630-9C9F-FB9302701F2E}" dt="2023-01-14T00:06:02.168" v="420" actId="20577"/>
          <ac:spMkLst>
            <pc:docMk/>
            <pc:sldMk cId="1541775006" sldId="403"/>
            <ac:spMk id="434" creationId="{0DED548C-17DF-4BBB-9EA7-55F96840CBB9}"/>
          </ac:spMkLst>
        </pc:spChg>
        <pc:spChg chg="mod">
          <ac:chgData name="ALDO RAZIEL HERNANDEZ ALVAREZ" userId="5bf40253-5cfa-4473-9e63-9d01842aff24" providerId="ADAL" clId="{49F209CB-014B-4630-9C9F-FB9302701F2E}" dt="2023-01-14T00:05:59.368" v="418" actId="20577"/>
          <ac:spMkLst>
            <pc:docMk/>
            <pc:sldMk cId="1541775006" sldId="403"/>
            <ac:spMk id="436" creationId="{A35B4718-AFCD-4704-9411-7A16ECB72300}"/>
          </ac:spMkLst>
        </pc:spChg>
        <pc:spChg chg="mod">
          <ac:chgData name="ALDO RAZIEL HERNANDEZ ALVAREZ" userId="5bf40253-5cfa-4473-9e63-9d01842aff24" providerId="ADAL" clId="{49F209CB-014B-4630-9C9F-FB9302701F2E}" dt="2023-01-16T21:35:04.906" v="2241" actId="404"/>
          <ac:spMkLst>
            <pc:docMk/>
            <pc:sldMk cId="1541775006" sldId="403"/>
            <ac:spMk id="441" creationId="{654DC626-AEBC-46E5-873E-65818D63D192}"/>
          </ac:spMkLst>
        </pc:spChg>
        <pc:spChg chg="mod">
          <ac:chgData name="ALDO RAZIEL HERNANDEZ ALVAREZ" userId="5bf40253-5cfa-4473-9e63-9d01842aff24" providerId="ADAL" clId="{49F209CB-014B-4630-9C9F-FB9302701F2E}" dt="2023-01-14T00:06:06.607" v="422" actId="20577"/>
          <ac:spMkLst>
            <pc:docMk/>
            <pc:sldMk cId="1541775006" sldId="403"/>
            <ac:spMk id="443" creationId="{83A42C3E-8D63-4C75-AF54-95F859A88A5A}"/>
          </ac:spMkLst>
        </pc:spChg>
        <pc:spChg chg="mod">
          <ac:chgData name="ALDO RAZIEL HERNANDEZ ALVAREZ" userId="5bf40253-5cfa-4473-9e63-9d01842aff24" providerId="ADAL" clId="{49F209CB-014B-4630-9C9F-FB9302701F2E}" dt="2023-01-16T21:34:59.480" v="2240" actId="404"/>
          <ac:spMkLst>
            <pc:docMk/>
            <pc:sldMk cId="1541775006" sldId="403"/>
            <ac:spMk id="445" creationId="{2DE5C7EA-26FE-4341-A08E-7F2A1DD2AA24}"/>
          </ac:spMkLst>
        </pc:spChg>
        <pc:spChg chg="mod">
          <ac:chgData name="ALDO RAZIEL HERNANDEZ ALVAREZ" userId="5bf40253-5cfa-4473-9e63-9d01842aff24" providerId="ADAL" clId="{49F209CB-014B-4630-9C9F-FB9302701F2E}" dt="2023-01-14T00:05:50.282" v="416" actId="20577"/>
          <ac:spMkLst>
            <pc:docMk/>
            <pc:sldMk cId="1541775006" sldId="403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693773722" sldId="403"/>
        </pc:sldMkLst>
      </pc:sldChg>
      <pc:sldChg chg="addSp delSp modSp add mod">
        <pc:chgData name="ALDO RAZIEL HERNANDEZ ALVAREZ" userId="5bf40253-5cfa-4473-9e63-9d01842aff24" providerId="ADAL" clId="{49F209CB-014B-4630-9C9F-FB9302701F2E}" dt="2023-01-16T21:34:04.040" v="2190" actId="404"/>
        <pc:sldMkLst>
          <pc:docMk/>
          <pc:sldMk cId="2703410495" sldId="411"/>
        </pc:sldMkLst>
        <pc:spChg chg="add del mod">
          <ac:chgData name="ALDO RAZIEL HERNANDEZ ALVAREZ" userId="5bf40253-5cfa-4473-9e63-9d01842aff24" providerId="ADAL" clId="{49F209CB-014B-4630-9C9F-FB9302701F2E}" dt="2023-01-13T23:31:03.964" v="269" actId="478"/>
          <ac:spMkLst>
            <pc:docMk/>
            <pc:sldMk cId="2703410495" sldId="411"/>
            <ac:spMk id="3" creationId="{86E84F3F-3CD1-4C7C-88B8-C3053360B134}"/>
          </ac:spMkLst>
        </pc:spChg>
        <pc:spChg chg="add mod">
          <ac:chgData name="ALDO RAZIEL HERNANDEZ ALVAREZ" userId="5bf40253-5cfa-4473-9e63-9d01842aff24" providerId="ADAL" clId="{49F209CB-014B-4630-9C9F-FB9302701F2E}" dt="2023-01-14T06:50:05.338" v="2141" actId="20577"/>
          <ac:spMkLst>
            <pc:docMk/>
            <pc:sldMk cId="2703410495" sldId="411"/>
            <ac:spMk id="432" creationId="{6ADC7FC4-817F-4865-94FB-A61215C49D76}"/>
          </ac:spMkLst>
        </pc:spChg>
        <pc:spChg chg="add mod">
          <ac:chgData name="ALDO RAZIEL HERNANDEZ ALVAREZ" userId="5bf40253-5cfa-4473-9e63-9d01842aff24" providerId="ADAL" clId="{49F209CB-014B-4630-9C9F-FB9302701F2E}" dt="2023-01-13T23:33:05.746" v="279" actId="20577"/>
          <ac:spMkLst>
            <pc:docMk/>
            <pc:sldMk cId="2703410495" sldId="411"/>
            <ac:spMk id="435" creationId="{7072C8D4-5C8A-4665-8D8D-2A2C68FCE3A8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6" creationId="{C211A893-EC93-42CA-A111-CD4951A4FDE7}"/>
          </ac:spMkLst>
        </pc:spChg>
        <pc:spChg chg="add mod">
          <ac:chgData name="ALDO RAZIEL HERNANDEZ ALVAREZ" userId="5bf40253-5cfa-4473-9e63-9d01842aff24" providerId="ADAL" clId="{49F209CB-014B-4630-9C9F-FB9302701F2E}" dt="2023-01-13T23:33:03.077" v="277" actId="20577"/>
          <ac:spMkLst>
            <pc:docMk/>
            <pc:sldMk cId="2703410495" sldId="411"/>
            <ac:spMk id="437" creationId="{6EBF4D3C-2029-483F-A351-56600BD54879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8" creationId="{779356D3-2C7A-4ACE-B4A1-B9EFEB19EA24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9" creationId="{68E1E3F3-D74C-46C6-8485-C5BD740855EE}"/>
          </ac:spMkLst>
        </pc:spChg>
        <pc:spChg chg="add mod">
          <ac:chgData name="ALDO RAZIEL HERNANDEZ ALVAREZ" userId="5bf40253-5cfa-4473-9e63-9d01842aff24" providerId="ADAL" clId="{49F209CB-014B-4630-9C9F-FB9302701F2E}" dt="2023-01-16T21:33:58.233" v="2189" actId="404"/>
          <ac:spMkLst>
            <pc:docMk/>
            <pc:sldMk cId="2703410495" sldId="411"/>
            <ac:spMk id="442" creationId="{FA1FE3D7-0655-45E2-BBFA-9D6F4321E355}"/>
          </ac:spMkLst>
        </pc:spChg>
        <pc:spChg chg="add mod">
          <ac:chgData name="ALDO RAZIEL HERNANDEZ ALVAREZ" userId="5bf40253-5cfa-4473-9e63-9d01842aff24" providerId="ADAL" clId="{49F209CB-014B-4630-9C9F-FB9302701F2E}" dt="2023-01-13T23:33:08.976" v="281" actId="20577"/>
          <ac:spMkLst>
            <pc:docMk/>
            <pc:sldMk cId="2703410495" sldId="411"/>
            <ac:spMk id="444" creationId="{7457336C-069B-483F-9C59-2B38A5201426}"/>
          </ac:spMkLst>
        </pc:spChg>
        <pc:spChg chg="add mod">
          <ac:chgData name="ALDO RAZIEL HERNANDEZ ALVAREZ" userId="5bf40253-5cfa-4473-9e63-9d01842aff24" providerId="ADAL" clId="{49F209CB-014B-4630-9C9F-FB9302701F2E}" dt="2023-01-16T21:34:04.040" v="2190" actId="404"/>
          <ac:spMkLst>
            <pc:docMk/>
            <pc:sldMk cId="2703410495" sldId="411"/>
            <ac:spMk id="446" creationId="{9369D0E4-B2D0-4738-9CEA-0C05E2644F17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47" creationId="{43466D08-B0D7-498E-BCC6-475CAC9C1C05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48" creationId="{A67BAE72-CBCE-445F-A4B1-8893256BC9A7}"/>
          </ac:spMkLst>
        </pc:spChg>
        <pc:spChg chg="del mod">
          <ac:chgData name="ALDO RAZIEL HERNANDEZ ALVAREZ" userId="5bf40253-5cfa-4473-9e63-9d01842aff24" providerId="ADAL" clId="{49F209CB-014B-4630-9C9F-FB9302701F2E}" dt="2023-01-13T23:30:49.380" v="266" actId="478"/>
          <ac:spMkLst>
            <pc:docMk/>
            <pc:sldMk cId="2703410495" sldId="411"/>
            <ac:spMk id="926" creationId="{00000000-0000-0000-0000-000000000000}"/>
          </ac:spMkLst>
        </pc:sp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33" creationId="{C3F2A687-D787-4AE8-81C9-9D9BAF0B06BD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34" creationId="{2237373B-F6D0-4ED0-8EB1-79B7635E7D13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0" creationId="{255EA0F2-E7C6-40FB-92CE-9DEDF4274FF3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1" creationId="{3779BF3C-360B-4AF4-AB42-510C2C266389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3" creationId="{619FE11F-8369-4FFE-9D5F-43DEDCA77D00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5" creationId="{8AF3E121-7ED7-4071-9B92-71BA2D679B44}"/>
          </ac:cxnSpMkLst>
        </pc:cxn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43179408" sldId="41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212124774" sldId="41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07597786" sldId="41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117120584" sldId="41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4555712" sldId="42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30398681" sldId="42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623724535" sldId="42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562322358" sldId="42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538213613" sldId="424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063422817" sldId="425"/>
        </pc:sldMkLst>
      </pc:sldChg>
      <pc:sldChg chg="modSp add mod">
        <pc:chgData name="ALDO RAZIEL HERNANDEZ ALVAREZ" userId="5bf40253-5cfa-4473-9e63-9d01842aff24" providerId="ADAL" clId="{49F209CB-014B-4630-9C9F-FB9302701F2E}" dt="2023-01-16T21:32:16.652" v="2161"/>
        <pc:sldMkLst>
          <pc:docMk/>
          <pc:sldMk cId="3380832190" sldId="425"/>
        </pc:sldMkLst>
        <pc:spChg chg="mod">
          <ac:chgData name="ALDO RAZIEL HERNANDEZ ALVAREZ" userId="5bf40253-5cfa-4473-9e63-9d01842aff24" providerId="ADAL" clId="{49F209CB-014B-4630-9C9F-FB9302701F2E}" dt="2023-01-16T21:32:16.652" v="2161"/>
          <ac:spMkLst>
            <pc:docMk/>
            <pc:sldMk cId="3380832190" sldId="425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316817549" sldId="42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60671411" sldId="427"/>
        </pc:sldMkLst>
      </pc:sldChg>
      <pc:sldChg chg="modSp del mod">
        <pc:chgData name="ALDO RAZIEL HERNANDEZ ALVAREZ" userId="5bf40253-5cfa-4473-9e63-9d01842aff24" providerId="ADAL" clId="{49F209CB-014B-4630-9C9F-FB9302701F2E}" dt="2023-01-14T03:27:19.366" v="1413" actId="2696"/>
        <pc:sldMkLst>
          <pc:docMk/>
          <pc:sldMk cId="2278952134" sldId="428"/>
        </pc:sldMkLst>
        <pc:spChg chg="mod">
          <ac:chgData name="ALDO RAZIEL HERNANDEZ ALVAREZ" userId="5bf40253-5cfa-4473-9e63-9d01842aff24" providerId="ADAL" clId="{49F209CB-014B-4630-9C9F-FB9302701F2E}" dt="2023-01-13T23:03:30.565" v="229" actId="20577"/>
          <ac:spMkLst>
            <pc:docMk/>
            <pc:sldMk cId="2278952134" sldId="428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4078813931" sldId="42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19068073" sldId="43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477944932" sldId="43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95117171" sldId="43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46306037" sldId="43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703590717" sldId="43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493323133" sldId="43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4876794" sldId="43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316357480" sldId="43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1098544" sldId="438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1670609" sldId="43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574908560" sldId="44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815345539" sldId="44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961585042" sldId="44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027652976" sldId="44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30514951" sldId="44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479351321" sldId="44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09813485" sldId="44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49517310" sldId="44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593039608" sldId="448"/>
        </pc:sldMkLst>
      </pc:sldChg>
      <pc:sldChg chg="add del">
        <pc:chgData name="ALDO RAZIEL HERNANDEZ ALVAREZ" userId="5bf40253-5cfa-4473-9e63-9d01842aff24" providerId="ADAL" clId="{49F209CB-014B-4630-9C9F-FB9302701F2E}" dt="2023-01-13T22:55:43.356" v="1" actId="2696"/>
        <pc:sldMkLst>
          <pc:docMk/>
          <pc:sldMk cId="2136468634" sldId="449"/>
        </pc:sldMkLst>
      </pc:sldChg>
      <pc:sldChg chg="modSp add mod addCm modCm">
        <pc:chgData name="ALDO RAZIEL HERNANDEZ ALVAREZ" userId="5bf40253-5cfa-4473-9e63-9d01842aff24" providerId="ADAL" clId="{49F209CB-014B-4630-9C9F-FB9302701F2E}" dt="2023-01-14T02:12:14.073" v="714" actId="2056"/>
        <pc:sldMkLst>
          <pc:docMk/>
          <pc:sldMk cId="4041514346" sldId="449"/>
        </pc:sldMkLst>
        <pc:spChg chg="mod">
          <ac:chgData name="ALDO RAZIEL HERNANDEZ ALVAREZ" userId="5bf40253-5cfa-4473-9e63-9d01842aff24" providerId="ADAL" clId="{49F209CB-014B-4630-9C9F-FB9302701F2E}" dt="2023-01-14T02:01:23.593" v="571" actId="20577"/>
          <ac:spMkLst>
            <pc:docMk/>
            <pc:sldMk cId="4041514346" sldId="449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2:09:18.882" v="712" actId="20577"/>
          <ac:spMkLst>
            <pc:docMk/>
            <pc:sldMk cId="4041514346" sldId="449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2:39:55.835" v="980" actId="20577"/>
        <pc:sldMkLst>
          <pc:docMk/>
          <pc:sldMk cId="4053518321" sldId="450"/>
        </pc:sldMkLst>
        <pc:spChg chg="mod">
          <ac:chgData name="ALDO RAZIEL HERNANDEZ ALVAREZ" userId="5bf40253-5cfa-4473-9e63-9d01842aff24" providerId="ADAL" clId="{49F209CB-014B-4630-9C9F-FB9302701F2E}" dt="2023-01-14T02:32:33.601" v="728" actId="20577"/>
          <ac:spMkLst>
            <pc:docMk/>
            <pc:sldMk cId="4053518321" sldId="450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2:39:55.835" v="980" actId="20577"/>
          <ac:spMkLst>
            <pc:docMk/>
            <pc:sldMk cId="4053518321" sldId="450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6:53:27.079" v="2152" actId="20577"/>
        <pc:sldMkLst>
          <pc:docMk/>
          <pc:sldMk cId="1831820886" sldId="451"/>
        </pc:sldMkLst>
        <pc:spChg chg="mod">
          <ac:chgData name="ALDO RAZIEL HERNANDEZ ALVAREZ" userId="5bf40253-5cfa-4473-9e63-9d01842aff24" providerId="ADAL" clId="{49F209CB-014B-4630-9C9F-FB9302701F2E}" dt="2023-01-14T02:53:32.542" v="1004" actId="20577"/>
          <ac:spMkLst>
            <pc:docMk/>
            <pc:sldMk cId="1831820886" sldId="451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53:27.079" v="2152" actId="20577"/>
          <ac:spMkLst>
            <pc:docMk/>
            <pc:sldMk cId="1831820886" sldId="451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3:23:22" v="1412" actId="20577"/>
        <pc:sldMkLst>
          <pc:docMk/>
          <pc:sldMk cId="3818087580" sldId="452"/>
        </pc:sldMkLst>
        <pc:spChg chg="mod">
          <ac:chgData name="ALDO RAZIEL HERNANDEZ ALVAREZ" userId="5bf40253-5cfa-4473-9e63-9d01842aff24" providerId="ADAL" clId="{49F209CB-014B-4630-9C9F-FB9302701F2E}" dt="2023-01-14T03:01:24.716" v="1183" actId="20577"/>
          <ac:spMkLst>
            <pc:docMk/>
            <pc:sldMk cId="3818087580" sldId="452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3:23:22" v="1412" actId="20577"/>
          <ac:spMkLst>
            <pc:docMk/>
            <pc:sldMk cId="3818087580" sldId="45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4:05:05.341" v="1555" actId="2696"/>
        <pc:sldMkLst>
          <pc:docMk/>
          <pc:sldMk cId="538478800" sldId="453"/>
        </pc:sldMkLst>
      </pc:sldChg>
      <pc:sldChg chg="modSp add mod addCm delCm modCm">
        <pc:chgData name="ALDO RAZIEL HERNANDEZ ALVAREZ" userId="5bf40253-5cfa-4473-9e63-9d01842aff24" providerId="ADAL" clId="{49F209CB-014B-4630-9C9F-FB9302701F2E}" dt="2023-01-14T06:27:19.669" v="1944"/>
        <pc:sldMkLst>
          <pc:docMk/>
          <pc:sldMk cId="2886325239" sldId="454"/>
        </pc:sldMkLst>
        <pc:spChg chg="mod">
          <ac:chgData name="ALDO RAZIEL HERNANDEZ ALVAREZ" userId="5bf40253-5cfa-4473-9e63-9d01842aff24" providerId="ADAL" clId="{49F209CB-014B-4630-9C9F-FB9302701F2E}" dt="2023-01-14T04:04:05.086" v="1549" actId="20577"/>
          <ac:spMkLst>
            <pc:docMk/>
            <pc:sldMk cId="2886325239" sldId="454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24:54.967" v="1943" actId="6549"/>
          <ac:spMkLst>
            <pc:docMk/>
            <pc:sldMk cId="2886325239" sldId="454"/>
            <ac:spMk id="926" creationId="{00000000-0000-0000-0000-000000000000}"/>
          </ac:spMkLst>
        </pc:spChg>
      </pc:sldChg>
      <pc:sldChg chg="modSp add mod addCm delCm modCm">
        <pc:chgData name="ALDO RAZIEL HERNANDEZ ALVAREZ" userId="5bf40253-5cfa-4473-9e63-9d01842aff24" providerId="ADAL" clId="{49F209CB-014B-4630-9C9F-FB9302701F2E}" dt="2023-01-16T21:36:36.892" v="2286"/>
        <pc:sldMkLst>
          <pc:docMk/>
          <pc:sldMk cId="4077790581" sldId="455"/>
        </pc:sldMkLst>
        <pc:spChg chg="mod">
          <ac:chgData name="ALDO RAZIEL HERNANDEZ ALVAREZ" userId="5bf40253-5cfa-4473-9e63-9d01842aff24" providerId="ADAL" clId="{49F209CB-014B-4630-9C9F-FB9302701F2E}" dt="2023-01-14T04:05:21.659" v="1588" actId="20577"/>
          <ac:spMkLst>
            <pc:docMk/>
            <pc:sldMk cId="4077790581" sldId="455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58:05.395" v="2153" actId="113"/>
          <ac:spMkLst>
            <pc:docMk/>
            <pc:sldMk cId="4077790581" sldId="455"/>
            <ac:spMk id="926" creationId="{00000000-0000-0000-0000-000000000000}"/>
          </ac:spMkLst>
        </pc:spChg>
      </pc:sldChg>
      <pc:sldChg chg="modSp add mod addCm modCm">
        <pc:chgData name="ALDO RAZIEL HERNANDEZ ALVAREZ" userId="5bf40253-5cfa-4473-9e63-9d01842aff24" providerId="ADAL" clId="{49F209CB-014B-4630-9C9F-FB9302701F2E}" dt="2023-01-14T06:29:32.849" v="1959"/>
        <pc:sldMkLst>
          <pc:docMk/>
          <pc:sldMk cId="3303589122" sldId="456"/>
        </pc:sldMkLst>
        <pc:spChg chg="mod">
          <ac:chgData name="ALDO RAZIEL HERNANDEZ ALVAREZ" userId="5bf40253-5cfa-4473-9e63-9d01842aff24" providerId="ADAL" clId="{49F209CB-014B-4630-9C9F-FB9302701F2E}" dt="2023-01-14T06:28:13.182" v="1958" actId="20577"/>
          <ac:spMkLst>
            <pc:docMk/>
            <pc:sldMk cId="3303589122" sldId="456"/>
            <ac:spMk id="926" creationId="{00000000-0000-0000-0000-000000000000}"/>
          </ac:spMkLst>
        </pc:spChg>
      </pc:sldChg>
      <pc:sldChg chg="modSp add mod addCm modCm">
        <pc:chgData name="ALDO RAZIEL HERNANDEZ ALVAREZ" userId="5bf40253-5cfa-4473-9e63-9d01842aff24" providerId="ADAL" clId="{49F209CB-014B-4630-9C9F-FB9302701F2E}" dt="2023-01-14T06:41:22.912" v="2025" actId="2056"/>
        <pc:sldMkLst>
          <pc:docMk/>
          <pc:sldMk cId="647751715" sldId="457"/>
        </pc:sldMkLst>
        <pc:spChg chg="mod">
          <ac:chgData name="ALDO RAZIEL HERNANDEZ ALVAREZ" userId="5bf40253-5cfa-4473-9e63-9d01842aff24" providerId="ADAL" clId="{49F209CB-014B-4630-9C9F-FB9302701F2E}" dt="2023-01-14T06:36:00.850" v="1979" actId="20577"/>
          <ac:spMkLst>
            <pc:docMk/>
            <pc:sldMk cId="647751715" sldId="457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38:50.592" v="2023" actId="20577"/>
          <ac:spMkLst>
            <pc:docMk/>
            <pc:sldMk cId="647751715" sldId="457"/>
            <ac:spMk id="926" creationId="{00000000-0000-0000-0000-000000000000}"/>
          </ac:spMkLst>
        </pc:spChg>
      </pc:sldChg>
      <pc:sldMasterChg chg="delSldLayout">
        <pc:chgData name="ALDO RAZIEL HERNANDEZ ALVAREZ" userId="5bf40253-5cfa-4473-9e63-9d01842aff24" providerId="ADAL" clId="{49F209CB-014B-4630-9C9F-FB9302701F2E}" dt="2023-01-14T06:43:57.178" v="2134" actId="2696"/>
        <pc:sldMasterMkLst>
          <pc:docMk/>
          <pc:sldMasterMk cId="0" sldId="2147483677"/>
        </pc:sldMasterMkLst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2658736537" sldId="2147483678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2939450894" sldId="2147483679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3597175976" sldId="2147483681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1642782216" sldId="2147483682"/>
          </pc:sldLayoutMkLst>
        </pc:sldLayoutChg>
      </pc:sldMasterChg>
    </pc:docChg>
  </pc:docChgLst>
  <pc:docChgLst>
    <pc:chgData name="ALDO RAZIEL HERNANDEZ ALVAREZ" userId="5bf40253-5cfa-4473-9e63-9d01842aff24" providerId="ADAL" clId="{C1D2F8B6-E87C-44F5-951B-91FF4A6BFD57}"/>
    <pc:docChg chg="undo custSel addSld modSld sldOrd">
      <pc:chgData name="ALDO RAZIEL HERNANDEZ ALVAREZ" userId="5bf40253-5cfa-4473-9e63-9d01842aff24" providerId="ADAL" clId="{C1D2F8B6-E87C-44F5-951B-91FF4A6BFD57}" dt="2023-12-05T03:48:46.600" v="1753"/>
      <pc:docMkLst>
        <pc:docMk/>
      </pc:docMkLst>
      <pc:sldChg chg="addSp modSp mod">
        <pc:chgData name="ALDO RAZIEL HERNANDEZ ALVAREZ" userId="5bf40253-5cfa-4473-9e63-9d01842aff24" providerId="ADAL" clId="{C1D2F8B6-E87C-44F5-951B-91FF4A6BFD57}" dt="2023-12-04T23:47:59.567" v="735" actId="1076"/>
        <pc:sldMkLst>
          <pc:docMk/>
          <pc:sldMk cId="4002127472" sldId="399"/>
        </pc:sldMkLst>
        <pc:spChg chg="add 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2" creationId="{3FA3EA58-C6A6-EDCD-156F-84AD69B13879}"/>
          </ac:spMkLst>
        </pc:spChg>
        <pc:spChg chg="add 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3" creationId="{A1FA0040-147D-FDB9-9D76-591CEEC98779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0" creationId="{041DC1AC-8AF2-4521-8DEB-EDBE3E475325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1" creationId="{5B6F1A7B-1990-480D-AE34-3C9DAB6B1CB4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2" creationId="{14DD696F-ECE5-4232-8C9B-9353C6C32AC2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3" creationId="{3665374D-23D2-45EA-8625-A69BD6849C66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6" creationId="{EA1FED27-B42C-4709-BC29-623F5B61CA4E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58" creationId="{9759AA19-6299-4B15-8D56-DB083D902C97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60" creationId="{CC29E7D6-2182-42C9-A11D-AA82ABC19A10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61" creationId="{ADEFCBD2-5F0A-4AD3-A887-AAE637BDA095}"/>
          </ac:spMkLst>
        </pc:spChg>
        <pc:spChg chg="mod">
          <ac:chgData name="ALDO RAZIEL HERNANDEZ ALVAREZ" userId="5bf40253-5cfa-4473-9e63-9d01842aff24" providerId="ADAL" clId="{C1D2F8B6-E87C-44F5-951B-91FF4A6BFD57}" dt="2023-12-04T23:47:59.567" v="735" actId="1076"/>
          <ac:spMkLst>
            <pc:docMk/>
            <pc:sldMk cId="4002127472" sldId="399"/>
            <ac:spMk id="462" creationId="{4B4EFCC0-C359-4F77-A259-CAA3E2BCFBF2}"/>
          </ac:spMkLst>
        </pc:spChg>
        <pc:spChg chg="mod">
          <ac:chgData name="ALDO RAZIEL HERNANDEZ ALVAREZ" userId="5bf40253-5cfa-4473-9e63-9d01842aff24" providerId="ADAL" clId="{C1D2F8B6-E87C-44F5-951B-91FF4A6BFD57}" dt="2023-12-04T23:05:01.843" v="438" actId="6549"/>
          <ac:spMkLst>
            <pc:docMk/>
            <pc:sldMk cId="4002127472" sldId="399"/>
            <ac:spMk id="926" creationId="{00000000-0000-0000-0000-000000000000}"/>
          </ac:spMkLst>
        </pc:sp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48" creationId="{CB391933-D38D-4585-8762-34D634FCA6E4}"/>
          </ac:cxnSpMkLst>
        </pc:cxn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49" creationId="{3991E22D-7C5C-4879-8F3B-DADF6CDC95E4}"/>
          </ac:cxnSpMkLst>
        </pc:cxn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54" creationId="{E8CE7448-B514-491C-95E6-4E92C91A9272}"/>
          </ac:cxnSpMkLst>
        </pc:cxn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55" creationId="{F0F1B8AA-254C-4270-AD5D-812EC7C317FA}"/>
          </ac:cxnSpMkLst>
        </pc:cxn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57" creationId="{DF41FF4B-B855-49B2-B15D-97C137A2D2C7}"/>
          </ac:cxnSpMkLst>
        </pc:cxnChg>
        <pc:cxnChg chg="mod">
          <ac:chgData name="ALDO RAZIEL HERNANDEZ ALVAREZ" userId="5bf40253-5cfa-4473-9e63-9d01842aff24" providerId="ADAL" clId="{C1D2F8B6-E87C-44F5-951B-91FF4A6BFD57}" dt="2023-12-04T23:47:59.567" v="735" actId="1076"/>
          <ac:cxnSpMkLst>
            <pc:docMk/>
            <pc:sldMk cId="4002127472" sldId="399"/>
            <ac:cxnSpMk id="459" creationId="{E7A00D24-B742-4F83-972A-AF79E55B43E5}"/>
          </ac:cxnSpMkLst>
        </pc:cxnChg>
      </pc:sldChg>
      <pc:sldChg chg="addSp del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1541775006" sldId="403"/>
        </pc:sldMkLst>
        <pc:spChg chg="add del mod">
          <ac:chgData name="ALDO RAZIEL HERNANDEZ ALVAREZ" userId="5bf40253-5cfa-4473-9e63-9d01842aff24" providerId="ADAL" clId="{C1D2F8B6-E87C-44F5-951B-91FF4A6BFD57}" dt="2023-12-04T23:20:31.749" v="658" actId="20577"/>
          <ac:spMkLst>
            <pc:docMk/>
            <pc:sldMk cId="1541775006" sldId="403"/>
            <ac:spMk id="4" creationId="{9324637E-4C29-CDB4-1DA1-D2551F661649}"/>
          </ac:spMkLst>
        </pc:spChg>
        <pc:spChg chg="add mod">
          <ac:chgData name="ALDO RAZIEL HERNANDEZ ALVAREZ" userId="5bf40253-5cfa-4473-9e63-9d01842aff24" providerId="ADAL" clId="{C1D2F8B6-E87C-44F5-951B-91FF4A6BFD57}" dt="2023-12-04T23:11:30.332" v="451" actId="1076"/>
          <ac:spMkLst>
            <pc:docMk/>
            <pc:sldMk cId="1541775006" sldId="403"/>
            <ac:spMk id="5" creationId="{C795C6D9-CA26-2FA5-6EA4-43B85B4E9A35}"/>
          </ac:spMkLst>
        </pc:spChg>
        <pc:spChg chg="add mod">
          <ac:chgData name="ALDO RAZIEL HERNANDEZ ALVAREZ" userId="5bf40253-5cfa-4473-9e63-9d01842aff24" providerId="ADAL" clId="{C1D2F8B6-E87C-44F5-951B-91FF4A6BFD57}" dt="2023-12-04T23:15:22.468" v="627" actId="20577"/>
          <ac:spMkLst>
            <pc:docMk/>
            <pc:sldMk cId="1541775006" sldId="403"/>
            <ac:spMk id="6" creationId="{7BF55493-965E-C557-3D0B-9790ABFA481D}"/>
          </ac:spMkLst>
        </pc:spChg>
        <pc:spChg chg="add mod">
          <ac:chgData name="ALDO RAZIEL HERNANDEZ ALVAREZ" userId="5bf40253-5cfa-4473-9e63-9d01842aff24" providerId="ADAL" clId="{C1D2F8B6-E87C-44F5-951B-91FF4A6BFD57}" dt="2023-12-04T23:11:30.332" v="451" actId="1076"/>
          <ac:spMkLst>
            <pc:docMk/>
            <pc:sldMk cId="1541775006" sldId="403"/>
            <ac:spMk id="7" creationId="{689183F2-4C6A-EECC-0F37-9C8B030428F0}"/>
          </ac:spMkLst>
        </pc:spChg>
        <pc:spChg chg="add mod">
          <ac:chgData name="ALDO RAZIEL HERNANDEZ ALVAREZ" userId="5bf40253-5cfa-4473-9e63-9d01842aff24" providerId="ADAL" clId="{C1D2F8B6-E87C-44F5-951B-91FF4A6BFD57}" dt="2023-12-04T23:15:16.004" v="623" actId="1037"/>
          <ac:spMkLst>
            <pc:docMk/>
            <pc:sldMk cId="1541775006" sldId="403"/>
            <ac:spMk id="8" creationId="{42ABCEBF-680D-A540-D7B2-A92287AE9D6F}"/>
          </ac:spMkLst>
        </pc:spChg>
        <pc:spChg chg="add mod">
          <ac:chgData name="ALDO RAZIEL HERNANDEZ ALVAREZ" userId="5bf40253-5cfa-4473-9e63-9d01842aff24" providerId="ADAL" clId="{C1D2F8B6-E87C-44F5-951B-91FF4A6BFD57}" dt="2023-12-04T23:21:25.539" v="674" actId="20577"/>
          <ac:spMkLst>
            <pc:docMk/>
            <pc:sldMk cId="1541775006" sldId="403"/>
            <ac:spMk id="11" creationId="{4BDB9E1E-071C-A00C-FB99-018BF605F3E2}"/>
          </ac:spMkLst>
        </pc:spChg>
        <pc:spChg chg="add mod">
          <ac:chgData name="ALDO RAZIEL HERNANDEZ ALVAREZ" userId="5bf40253-5cfa-4473-9e63-9d01842aff24" providerId="ADAL" clId="{C1D2F8B6-E87C-44F5-951B-91FF4A6BFD57}" dt="2023-12-04T23:15:16.407" v="624" actId="1037"/>
          <ac:spMkLst>
            <pc:docMk/>
            <pc:sldMk cId="1541775006" sldId="403"/>
            <ac:spMk id="13" creationId="{49A5E4A0-69F8-4D40-29D5-205212959CC4}"/>
          </ac:spMkLst>
        </pc:spChg>
        <pc:spChg chg="add mod">
          <ac:chgData name="ALDO RAZIEL HERNANDEZ ALVAREZ" userId="5bf40253-5cfa-4473-9e63-9d01842aff24" providerId="ADAL" clId="{C1D2F8B6-E87C-44F5-951B-91FF4A6BFD57}" dt="2023-12-04T23:24:16.227" v="695" actId="20577"/>
          <ac:spMkLst>
            <pc:docMk/>
            <pc:sldMk cId="1541775006" sldId="403"/>
            <ac:spMk id="15" creationId="{15064B6A-482D-0437-B27B-3C411C91ABDD}"/>
          </ac:spMkLst>
        </pc:spChg>
        <pc:spChg chg="add mod">
          <ac:chgData name="ALDO RAZIEL HERNANDEZ ALVAREZ" userId="5bf40253-5cfa-4473-9e63-9d01842aff24" providerId="ADAL" clId="{C1D2F8B6-E87C-44F5-951B-91FF4A6BFD57}" dt="2023-12-04T23:15:16.407" v="624" actId="1037"/>
          <ac:spMkLst>
            <pc:docMk/>
            <pc:sldMk cId="1541775006" sldId="403"/>
            <ac:spMk id="16" creationId="{F45E7A08-269E-5FFE-6DAE-1C82B26156B5}"/>
          </ac:spMkLst>
        </pc:spChg>
        <pc:spChg chg="add mod">
          <ac:chgData name="ALDO RAZIEL HERNANDEZ ALVAREZ" userId="5bf40253-5cfa-4473-9e63-9d01842aff24" providerId="ADAL" clId="{C1D2F8B6-E87C-44F5-951B-91FF4A6BFD57}" dt="2023-12-04T23:15:16.407" v="624" actId="1037"/>
          <ac:spMkLst>
            <pc:docMk/>
            <pc:sldMk cId="1541775006" sldId="403"/>
            <ac:spMk id="18" creationId="{E8732B83-62ED-21DD-61C2-28285D645BB2}"/>
          </ac:spMkLst>
        </pc:spChg>
        <pc:spChg chg="add mod">
          <ac:chgData name="ALDO RAZIEL HERNANDEZ ALVAREZ" userId="5bf40253-5cfa-4473-9e63-9d01842aff24" providerId="ADAL" clId="{C1D2F8B6-E87C-44F5-951B-91FF4A6BFD57}" dt="2023-12-04T23:12:39.195" v="460" actId="1076"/>
          <ac:spMkLst>
            <pc:docMk/>
            <pc:sldMk cId="1541775006" sldId="403"/>
            <ac:spMk id="19" creationId="{BBFDA30D-6198-9FE5-B379-1DD2B18C2D5E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37" creationId="{F0973F2C-0FBE-841E-285C-9E52EFBCC512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38" creationId="{6E9D063B-7DED-6F6B-36F9-A23848F1ACFB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39" creationId="{1FFAA87C-2E11-6FE7-1181-6AA510612982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40" creationId="{0A07BC8B-7951-2010-D65D-24F1993AB598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43" creationId="{EABFA4AB-89CD-1CE9-E7D4-56D19E43387B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45" creationId="{F77D7E30-7301-4661-8A9F-DF61D4637E63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47" creationId="{8E997C13-71CC-3695-54D9-FEB3C19FC6A6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48" creationId="{592C45CF-120A-D949-03E7-CC2481F7076E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50" creationId="{46A00449-D684-3968-1D0C-BCABA2522C94}"/>
          </ac:spMkLst>
        </pc:spChg>
        <pc:spChg chg="add mod">
          <ac:chgData name="ALDO RAZIEL HERNANDEZ ALVAREZ" userId="5bf40253-5cfa-4473-9e63-9d01842aff24" providerId="ADAL" clId="{C1D2F8B6-E87C-44F5-951B-91FF4A6BFD57}" dt="2023-12-05T03:15:01.822" v="1696" actId="571"/>
          <ac:spMkLst>
            <pc:docMk/>
            <pc:sldMk cId="1541775006" sldId="403"/>
            <ac:spMk id="51" creationId="{C45B56E2-4293-AEB9-813B-596042D63E2E}"/>
          </ac:spMkLst>
        </pc:spChg>
        <pc:spChg chg="mod">
          <ac:chgData name="ALDO RAZIEL HERNANDEZ ALVAREZ" userId="5bf40253-5cfa-4473-9e63-9d01842aff24" providerId="ADAL" clId="{C1D2F8B6-E87C-44F5-951B-91FF4A6BFD57}" dt="2023-12-04T23:10:06.511" v="443" actId="20577"/>
          <ac:spMkLst>
            <pc:docMk/>
            <pc:sldMk cId="1541775006" sldId="403"/>
            <ac:spMk id="926" creationId="{00000000-0000-0000-0000-000000000000}"/>
          </ac:spMkLst>
        </pc:spChg>
        <pc:cxnChg chg="add mod">
          <ac:chgData name="ALDO RAZIEL HERNANDEZ ALVAREZ" userId="5bf40253-5cfa-4473-9e63-9d01842aff24" providerId="ADAL" clId="{C1D2F8B6-E87C-44F5-951B-91FF4A6BFD57}" dt="2023-12-04T23:15:14.606" v="620" actId="14100"/>
          <ac:cxnSpMkLst>
            <pc:docMk/>
            <pc:sldMk cId="1541775006" sldId="403"/>
            <ac:cxnSpMk id="2" creationId="{D6CA86B8-1ACD-408C-EC2D-C147733CF028}"/>
          </ac:cxnSpMkLst>
        </pc:cxnChg>
        <pc:cxnChg chg="add mod">
          <ac:chgData name="ALDO RAZIEL HERNANDEZ ALVAREZ" userId="5bf40253-5cfa-4473-9e63-9d01842aff24" providerId="ADAL" clId="{C1D2F8B6-E87C-44F5-951B-91FF4A6BFD57}" dt="2023-12-04T23:11:30.332" v="451" actId="1076"/>
          <ac:cxnSpMkLst>
            <pc:docMk/>
            <pc:sldMk cId="1541775006" sldId="403"/>
            <ac:cxnSpMk id="3" creationId="{91EE2A79-5866-183C-8C54-F99BBBDE5C6B}"/>
          </ac:cxnSpMkLst>
        </pc:cxnChg>
        <pc:cxnChg chg="add mod">
          <ac:chgData name="ALDO RAZIEL HERNANDEZ ALVAREZ" userId="5bf40253-5cfa-4473-9e63-9d01842aff24" providerId="ADAL" clId="{C1D2F8B6-E87C-44F5-951B-91FF4A6BFD57}" dt="2023-12-04T23:11:30.332" v="451" actId="1076"/>
          <ac:cxnSpMkLst>
            <pc:docMk/>
            <pc:sldMk cId="1541775006" sldId="403"/>
            <ac:cxnSpMk id="9" creationId="{758A9CC9-B1A8-BB26-2088-05A3112BEEF9}"/>
          </ac:cxnSpMkLst>
        </pc:cxnChg>
        <pc:cxnChg chg="add mod">
          <ac:chgData name="ALDO RAZIEL HERNANDEZ ALVAREZ" userId="5bf40253-5cfa-4473-9e63-9d01842aff24" providerId="ADAL" clId="{C1D2F8B6-E87C-44F5-951B-91FF4A6BFD57}" dt="2023-12-04T23:11:30.332" v="451" actId="1076"/>
          <ac:cxnSpMkLst>
            <pc:docMk/>
            <pc:sldMk cId="1541775006" sldId="403"/>
            <ac:cxnSpMk id="10" creationId="{06BFE9BC-3EDF-9957-9D46-1CE9869922C6}"/>
          </ac:cxnSpMkLst>
        </pc:cxnChg>
        <pc:cxnChg chg="add mod">
          <ac:chgData name="ALDO RAZIEL HERNANDEZ ALVAREZ" userId="5bf40253-5cfa-4473-9e63-9d01842aff24" providerId="ADAL" clId="{C1D2F8B6-E87C-44F5-951B-91FF4A6BFD57}" dt="2023-12-04T23:11:30.332" v="451" actId="1076"/>
          <ac:cxnSpMkLst>
            <pc:docMk/>
            <pc:sldMk cId="1541775006" sldId="403"/>
            <ac:cxnSpMk id="12" creationId="{DF28EC24-BBD6-4305-5171-B7D07104D316}"/>
          </ac:cxnSpMkLst>
        </pc:cxnChg>
        <pc:cxnChg chg="add mod">
          <ac:chgData name="ALDO RAZIEL HERNANDEZ ALVAREZ" userId="5bf40253-5cfa-4473-9e63-9d01842aff24" providerId="ADAL" clId="{C1D2F8B6-E87C-44F5-951B-91FF4A6BFD57}" dt="2023-12-04T23:11:30.332" v="451" actId="1076"/>
          <ac:cxnSpMkLst>
            <pc:docMk/>
            <pc:sldMk cId="1541775006" sldId="403"/>
            <ac:cxnSpMk id="14" creationId="{A899E3AC-1636-40FC-BB2C-D1ACB296B716}"/>
          </ac:cxnSpMkLst>
        </pc:cxnChg>
        <pc:cxnChg chg="add del mod">
          <ac:chgData name="ALDO RAZIEL HERNANDEZ ALVAREZ" userId="5bf40253-5cfa-4473-9e63-9d01842aff24" providerId="ADAL" clId="{C1D2F8B6-E87C-44F5-951B-91FF4A6BFD57}" dt="2023-12-04T23:15:15.164" v="621" actId="478"/>
          <ac:cxnSpMkLst>
            <pc:docMk/>
            <pc:sldMk cId="1541775006" sldId="403"/>
            <ac:cxnSpMk id="17" creationId="{1D215756-E826-3698-2EED-87BF6AC163B7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35" creationId="{EEE87EAB-A0C4-B395-EE32-69B57C672FE6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36" creationId="{D6F50A5B-08DD-C72E-8F05-CAC6DCC0BF66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41" creationId="{CA737009-9028-F258-EBFE-CAF0259A2844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42" creationId="{7052B1B9-F551-6A43-F953-2D0B2BD86F95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44" creationId="{9F6DBF6D-8646-648E-2428-25E301D8D768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46" creationId="{A38B618A-261F-D868-000E-FDB98048FF6C}"/>
          </ac:cxnSpMkLst>
        </pc:cxnChg>
        <pc:cxnChg chg="add mod">
          <ac:chgData name="ALDO RAZIEL HERNANDEZ ALVAREZ" userId="5bf40253-5cfa-4473-9e63-9d01842aff24" providerId="ADAL" clId="{C1D2F8B6-E87C-44F5-951B-91FF4A6BFD57}" dt="2023-12-05T03:15:01.822" v="1696" actId="571"/>
          <ac:cxnSpMkLst>
            <pc:docMk/>
            <pc:sldMk cId="1541775006" sldId="403"/>
            <ac:cxnSpMk id="49" creationId="{C05FD60D-D6F5-F828-A58F-B6A93F0B9B23}"/>
          </ac:cxnSpMkLst>
        </pc:cxnChg>
      </pc:sldChg>
      <pc:sldChg chg="addSp modSp mod ord">
        <pc:chgData name="ALDO RAZIEL HERNANDEZ ALVAREZ" userId="5bf40253-5cfa-4473-9e63-9d01842aff24" providerId="ADAL" clId="{C1D2F8B6-E87C-44F5-951B-91FF4A6BFD57}" dt="2023-12-05T03:47:09.057" v="1751"/>
        <pc:sldMkLst>
          <pc:docMk/>
          <pc:sldMk cId="2703410495" sldId="411"/>
        </pc:sldMkLst>
        <pc:spChg chg="mod">
          <ac:chgData name="ALDO RAZIEL HERNANDEZ ALVAREZ" userId="5bf40253-5cfa-4473-9e63-9d01842aff24" providerId="ADAL" clId="{C1D2F8B6-E87C-44F5-951B-91FF4A6BFD57}" dt="2023-12-04T22:16:27.503" v="6" actId="20577"/>
          <ac:spMkLst>
            <pc:docMk/>
            <pc:sldMk cId="2703410495" sldId="411"/>
            <ac:spMk id="432" creationId="{6ADC7FC4-817F-4865-94FB-A61215C49D76}"/>
          </ac:spMkLst>
        </pc:spChg>
        <pc:graphicFrameChg chg="add mod modGraphic">
          <ac:chgData name="ALDO RAZIEL HERNANDEZ ALVAREZ" userId="5bf40253-5cfa-4473-9e63-9d01842aff24" providerId="ADAL" clId="{C1D2F8B6-E87C-44F5-951B-91FF4A6BFD57}" dt="2023-12-04T22:57:50.187" v="183" actId="122"/>
          <ac:graphicFrameMkLst>
            <pc:docMk/>
            <pc:sldMk cId="2703410495" sldId="411"/>
            <ac:graphicFrameMk id="2" creationId="{E272DCA2-B90B-CE64-0D7F-FE8B5236ECCC}"/>
          </ac:graphicFrameMkLst>
        </pc:graphicFrameChg>
      </pc:sldChg>
      <pc:sldChg chg="addSp del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3561394139" sldId="458"/>
        </pc:sldMkLst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4" creationId="{D42E13AE-DA4B-96CD-A6C1-3D36AA96443E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5" creationId="{39C201CC-F567-ED17-3B4E-E704EB475095}"/>
          </ac:spMkLst>
        </pc:spChg>
        <pc:spChg chg="add del mod">
          <ac:chgData name="ALDO RAZIEL HERNANDEZ ALVAREZ" userId="5bf40253-5cfa-4473-9e63-9d01842aff24" providerId="ADAL" clId="{C1D2F8B6-E87C-44F5-951B-91FF4A6BFD57}" dt="2023-12-04T23:47:44.982" v="734" actId="478"/>
          <ac:spMkLst>
            <pc:docMk/>
            <pc:sldMk cId="3561394139" sldId="458"/>
            <ac:spMk id="6" creationId="{6BBEE718-C700-6439-9178-5D26FD82C0F2}"/>
          </ac:spMkLst>
        </pc:spChg>
        <pc:spChg chg="add del mod">
          <ac:chgData name="ALDO RAZIEL HERNANDEZ ALVAREZ" userId="5bf40253-5cfa-4473-9e63-9d01842aff24" providerId="ADAL" clId="{C1D2F8B6-E87C-44F5-951B-91FF4A6BFD57}" dt="2023-12-04T23:47:42.340" v="733" actId="478"/>
          <ac:spMkLst>
            <pc:docMk/>
            <pc:sldMk cId="3561394139" sldId="458"/>
            <ac:spMk id="7" creationId="{4A7C967A-FD0E-51E6-AD4C-8A5A06CB796D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8" creationId="{E3A4B6AB-16A2-E0C8-A779-7C9D21D6D34C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11" creationId="{CC256598-F821-DFA3-5705-B2BB5470F501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13" creationId="{981D63C3-FEEC-B216-535F-11857562C272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15" creationId="{5FC999DE-F97F-90B2-2C2C-EDAB1C7400C1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16" creationId="{DC28BA56-6D3C-69F8-A57A-72EBD16EEE10}"/>
          </ac:spMkLst>
        </pc:spChg>
        <pc:spChg chg="add del mod">
          <ac:chgData name="ALDO RAZIEL HERNANDEZ ALVAREZ" userId="5bf40253-5cfa-4473-9e63-9d01842aff24" providerId="ADAL" clId="{C1D2F8B6-E87C-44F5-951B-91FF4A6BFD57}" dt="2023-12-04T23:47:38.847" v="732" actId="478"/>
          <ac:spMkLst>
            <pc:docMk/>
            <pc:sldMk cId="3561394139" sldId="458"/>
            <ac:spMk id="17" creationId="{D3E016B5-812F-0025-05BD-E5D93E5A6ECA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20" creationId="{620DD6F8-3DDB-6DC1-FA3C-7CCF92EC5965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21" creationId="{9BE1D4C4-AC6E-C8D7-D725-9B766CAE2BCB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22" creationId="{A24678EF-A612-B580-0192-B618A4BE2E85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23" creationId="{CD774C11-7520-7BF5-93A9-54C2A92FD61D}"/>
          </ac:spMkLst>
        </pc:spChg>
        <pc:spChg chg="add mod">
          <ac:chgData name="ALDO RAZIEL HERNANDEZ ALVAREZ" userId="5bf40253-5cfa-4473-9e63-9d01842aff24" providerId="ADAL" clId="{C1D2F8B6-E87C-44F5-951B-91FF4A6BFD57}" dt="2023-12-05T03:09:46.648" v="1693" actId="6549"/>
          <ac:spMkLst>
            <pc:docMk/>
            <pc:sldMk cId="3561394139" sldId="458"/>
            <ac:spMk id="26" creationId="{FA65EC20-29A9-FB41-E670-BE3B47F4F487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28" creationId="{EC610162-F005-AB02-90BD-B87C67552907}"/>
          </ac:spMkLst>
        </pc:spChg>
        <pc:spChg chg="add mod">
          <ac:chgData name="ALDO RAZIEL HERNANDEZ ALVAREZ" userId="5bf40253-5cfa-4473-9e63-9d01842aff24" providerId="ADAL" clId="{C1D2F8B6-E87C-44F5-951B-91FF4A6BFD57}" dt="2023-12-05T02:08:48.018" v="751" actId="20577"/>
          <ac:spMkLst>
            <pc:docMk/>
            <pc:sldMk cId="3561394139" sldId="458"/>
            <ac:spMk id="30" creationId="{808F40EF-0448-49A9-1CDA-3FF5CC5DFB53}"/>
          </ac:spMkLst>
        </pc:spChg>
        <pc:spChg chg="add mod">
          <ac:chgData name="ALDO RAZIEL HERNANDEZ ALVAREZ" userId="5bf40253-5cfa-4473-9e63-9d01842aff24" providerId="ADAL" clId="{C1D2F8B6-E87C-44F5-951B-91FF4A6BFD57}" dt="2023-12-05T02:09:01.878" v="753" actId="14100"/>
          <ac:spMkLst>
            <pc:docMk/>
            <pc:sldMk cId="3561394139" sldId="458"/>
            <ac:spMk id="31" creationId="{2D46DD30-1BAE-71A1-0DDC-6AB70C22D730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32" creationId="{C2C2BA67-4A70-05D8-CD0A-9D0974A6581F}"/>
          </ac:spMkLst>
        </pc:spChg>
        <pc:spChg chg="add mod">
          <ac:chgData name="ALDO RAZIEL HERNANDEZ ALVAREZ" userId="5bf40253-5cfa-4473-9e63-9d01842aff24" providerId="ADAL" clId="{C1D2F8B6-E87C-44F5-951B-91FF4A6BFD57}" dt="2023-12-04T23:48:04.101" v="736"/>
          <ac:spMkLst>
            <pc:docMk/>
            <pc:sldMk cId="3561394139" sldId="458"/>
            <ac:spMk id="33" creationId="{D72B8520-F899-223D-6095-C5BACA3DFABD}"/>
          </ac:spMkLst>
        </pc:spChg>
        <pc:spChg chg="add del mod">
          <ac:chgData name="ALDO RAZIEL HERNANDEZ ALVAREZ" userId="5bf40253-5cfa-4473-9e63-9d01842aff24" providerId="ADAL" clId="{C1D2F8B6-E87C-44F5-951B-91FF4A6BFD57}" dt="2023-12-05T03:09:52.330" v="1694" actId="478"/>
          <ac:spMkLst>
            <pc:docMk/>
            <pc:sldMk cId="3561394139" sldId="458"/>
            <ac:spMk id="34" creationId="{0A747F64-DB1C-CE86-A88D-CCF704127698}"/>
          </ac:spMkLst>
        </pc:spChg>
        <pc:spChg chg="mod">
          <ac:chgData name="ALDO RAZIEL HERNANDEZ ALVAREZ" userId="5bf40253-5cfa-4473-9e63-9d01842aff24" providerId="ADAL" clId="{C1D2F8B6-E87C-44F5-951B-91FF4A6BFD57}" dt="2023-12-05T02:08:01.631" v="737" actId="1076"/>
          <ac:spMkLst>
            <pc:docMk/>
            <pc:sldMk cId="3561394139" sldId="458"/>
            <ac:spMk id="432" creationId="{6ADC7FC4-817F-4865-94FB-A61215C49D76}"/>
          </ac:spMkLst>
        </pc:sp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2" creationId="{737148B5-B901-8A81-AFB1-8837F234D386}"/>
          </ac:cxnSpMkLst>
        </pc:cxn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3" creationId="{EC3F5262-E5A8-4672-E448-A5413E9FB0DF}"/>
          </ac:cxnSpMkLst>
        </pc:cxn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9" creationId="{72FFF2BF-BD87-6D39-44BF-F38534AB17B1}"/>
          </ac:cxnSpMkLst>
        </pc:cxn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10" creationId="{051CF579-B250-BAB2-3231-EF8693F60B26}"/>
          </ac:cxnSpMkLst>
        </pc:cxn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12" creationId="{2B5118A3-5A6B-568B-F2DB-50361E86C0A9}"/>
          </ac:cxnSpMkLst>
        </pc:cxnChg>
        <pc:cxnChg chg="add del mod">
          <ac:chgData name="ALDO RAZIEL HERNANDEZ ALVAREZ" userId="5bf40253-5cfa-4473-9e63-9d01842aff24" providerId="ADAL" clId="{C1D2F8B6-E87C-44F5-951B-91FF4A6BFD57}" dt="2023-12-04T23:47:38.847" v="732" actId="478"/>
          <ac:cxnSpMkLst>
            <pc:docMk/>
            <pc:sldMk cId="3561394139" sldId="458"/>
            <ac:cxnSpMk id="14" creationId="{3DDC0D87-F2EA-CF37-2376-5F0CA0120F4F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18" creationId="{FAB44F6B-5EAE-2FF0-945A-4ABD1B2B7DF4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19" creationId="{82069B7E-CBE6-2405-F6BE-34880B1B90F4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24" creationId="{F22E9939-657C-DBF7-726E-DD2C81CAA7AC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25" creationId="{92E3A337-24BF-267B-577E-F18B4D9BDCC2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27" creationId="{592E636A-F77E-74AA-E710-B52C12442A5E}"/>
          </ac:cxnSpMkLst>
        </pc:cxnChg>
        <pc:cxnChg chg="add mod">
          <ac:chgData name="ALDO RAZIEL HERNANDEZ ALVAREZ" userId="5bf40253-5cfa-4473-9e63-9d01842aff24" providerId="ADAL" clId="{C1D2F8B6-E87C-44F5-951B-91FF4A6BFD57}" dt="2023-12-04T23:48:04.101" v="736"/>
          <ac:cxnSpMkLst>
            <pc:docMk/>
            <pc:sldMk cId="3561394139" sldId="458"/>
            <ac:cxnSpMk id="29" creationId="{78E87A52-AE9E-DB20-9316-F929829D0D80}"/>
          </ac:cxnSpMkLst>
        </pc:cxnChg>
      </pc:sldChg>
      <pc:sldChg chg="add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3557957176" sldId="460"/>
        </pc:sldMkLst>
        <pc:spChg chg="add mod">
          <ac:chgData name="ALDO RAZIEL HERNANDEZ ALVAREZ" userId="5bf40253-5cfa-4473-9e63-9d01842aff24" providerId="ADAL" clId="{C1D2F8B6-E87C-44F5-951B-91FF4A6BFD57}" dt="2023-12-05T02:30:57.168" v="1269" actId="20577"/>
          <ac:spMkLst>
            <pc:docMk/>
            <pc:sldMk cId="3557957176" sldId="460"/>
            <ac:spMk id="4" creationId="{AEE4CA29-3EC2-B643-EC15-0A3EA634E7CD}"/>
          </ac:spMkLst>
        </pc:spChg>
        <pc:spChg chg="add mod">
          <ac:chgData name="ALDO RAZIEL HERNANDEZ ALVAREZ" userId="5bf40253-5cfa-4473-9e63-9d01842aff24" providerId="ADAL" clId="{C1D2F8B6-E87C-44F5-951B-91FF4A6BFD57}" dt="2023-12-05T02:22:33.613" v="1192"/>
          <ac:spMkLst>
            <pc:docMk/>
            <pc:sldMk cId="3557957176" sldId="460"/>
            <ac:spMk id="5" creationId="{41167DF0-BCEB-9084-C576-C81619D91BF7}"/>
          </ac:spMkLst>
        </pc:spChg>
        <pc:spChg chg="add mod">
          <ac:chgData name="ALDO RAZIEL HERNANDEZ ALVAREZ" userId="5bf40253-5cfa-4473-9e63-9d01842aff24" providerId="ADAL" clId="{C1D2F8B6-E87C-44F5-951B-91FF4A6BFD57}" dt="2023-12-05T02:41:17.598" v="1332" actId="1076"/>
          <ac:spMkLst>
            <pc:docMk/>
            <pc:sldMk cId="3557957176" sldId="460"/>
            <ac:spMk id="6" creationId="{E9F3B236-09E0-6F48-9DE9-52E585B6DC16}"/>
          </ac:spMkLst>
        </pc:spChg>
        <pc:spChg chg="add mod">
          <ac:chgData name="ALDO RAZIEL HERNANDEZ ALVAREZ" userId="5bf40253-5cfa-4473-9e63-9d01842aff24" providerId="ADAL" clId="{C1D2F8B6-E87C-44F5-951B-91FF4A6BFD57}" dt="2023-12-05T02:22:33.613" v="1192"/>
          <ac:spMkLst>
            <pc:docMk/>
            <pc:sldMk cId="3557957176" sldId="460"/>
            <ac:spMk id="7" creationId="{ACDB1457-BD60-2021-AF0C-02B208E55781}"/>
          </ac:spMkLst>
        </pc:spChg>
        <pc:spChg chg="add mod">
          <ac:chgData name="ALDO RAZIEL HERNANDEZ ALVAREZ" userId="5bf40253-5cfa-4473-9e63-9d01842aff24" providerId="ADAL" clId="{C1D2F8B6-E87C-44F5-951B-91FF4A6BFD57}" dt="2023-12-05T02:41:13.914" v="1331" actId="1076"/>
          <ac:spMkLst>
            <pc:docMk/>
            <pc:sldMk cId="3557957176" sldId="460"/>
            <ac:spMk id="8" creationId="{0FC19B12-3FE6-A442-D114-6AFF9E623D22}"/>
          </ac:spMkLst>
        </pc:spChg>
        <pc:spChg chg="add mod">
          <ac:chgData name="ALDO RAZIEL HERNANDEZ ALVAREZ" userId="5bf40253-5cfa-4473-9e63-9d01842aff24" providerId="ADAL" clId="{C1D2F8B6-E87C-44F5-951B-91FF4A6BFD57}" dt="2023-12-05T03:09:32.278" v="1691" actId="6549"/>
          <ac:spMkLst>
            <pc:docMk/>
            <pc:sldMk cId="3557957176" sldId="460"/>
            <ac:spMk id="11" creationId="{7C1BF970-2B08-641A-BAD7-5170EF134BE9}"/>
          </ac:spMkLst>
        </pc:spChg>
        <pc:spChg chg="add mod">
          <ac:chgData name="ALDO RAZIEL HERNANDEZ ALVAREZ" userId="5bf40253-5cfa-4473-9e63-9d01842aff24" providerId="ADAL" clId="{C1D2F8B6-E87C-44F5-951B-91FF4A6BFD57}" dt="2023-12-05T02:22:33.613" v="1192"/>
          <ac:spMkLst>
            <pc:docMk/>
            <pc:sldMk cId="3557957176" sldId="460"/>
            <ac:spMk id="13" creationId="{0C352FD7-DF63-46A5-CD2B-93BF526E1AFC}"/>
          </ac:spMkLst>
        </pc:spChg>
        <pc:spChg chg="add mod">
          <ac:chgData name="ALDO RAZIEL HERNANDEZ ALVAREZ" userId="5bf40253-5cfa-4473-9e63-9d01842aff24" providerId="ADAL" clId="{C1D2F8B6-E87C-44F5-951B-91FF4A6BFD57}" dt="2023-12-05T02:40:17.066" v="1295" actId="20577"/>
          <ac:spMkLst>
            <pc:docMk/>
            <pc:sldMk cId="3557957176" sldId="460"/>
            <ac:spMk id="15" creationId="{409D1DE3-D841-32C5-A4FF-4887D1F06826}"/>
          </ac:spMkLst>
        </pc:spChg>
        <pc:spChg chg="add mod">
          <ac:chgData name="ALDO RAZIEL HERNANDEZ ALVAREZ" userId="5bf40253-5cfa-4473-9e63-9d01842aff24" providerId="ADAL" clId="{C1D2F8B6-E87C-44F5-951B-91FF4A6BFD57}" dt="2023-12-05T02:40:26.626" v="1296" actId="14100"/>
          <ac:spMkLst>
            <pc:docMk/>
            <pc:sldMk cId="3557957176" sldId="460"/>
            <ac:spMk id="16" creationId="{4DDBEB34-C6F5-DC02-1DE8-4D5A626DC2A1}"/>
          </ac:spMkLst>
        </pc:spChg>
        <pc:spChg chg="add mod">
          <ac:chgData name="ALDO RAZIEL HERNANDEZ ALVAREZ" userId="5bf40253-5cfa-4473-9e63-9d01842aff24" providerId="ADAL" clId="{C1D2F8B6-E87C-44F5-951B-91FF4A6BFD57}" dt="2023-12-05T02:23:25.391" v="1211" actId="20577"/>
          <ac:spMkLst>
            <pc:docMk/>
            <pc:sldMk cId="3557957176" sldId="460"/>
            <ac:spMk id="18" creationId="{9A7955FF-23D5-5100-8E6F-3A862326646B}"/>
          </ac:spMkLst>
        </pc:spChg>
        <pc:spChg chg="add mod">
          <ac:chgData name="ALDO RAZIEL HERNANDEZ ALVAREZ" userId="5bf40253-5cfa-4473-9e63-9d01842aff24" providerId="ADAL" clId="{C1D2F8B6-E87C-44F5-951B-91FF4A6BFD57}" dt="2023-12-05T02:22:33.613" v="1192"/>
          <ac:spMkLst>
            <pc:docMk/>
            <pc:sldMk cId="3557957176" sldId="460"/>
            <ac:spMk id="19" creationId="{75EA9137-AC95-A844-38D5-AAA9E49B4DF0}"/>
          </ac:spMkLst>
        </pc:spChg>
        <pc:spChg chg="add mod">
          <ac:chgData name="ALDO RAZIEL HERNANDEZ ALVAREZ" userId="5bf40253-5cfa-4473-9e63-9d01842aff24" providerId="ADAL" clId="{C1D2F8B6-E87C-44F5-951B-91FF4A6BFD57}" dt="2023-12-05T02:41:28.774" v="1336" actId="20577"/>
          <ac:spMkLst>
            <pc:docMk/>
            <pc:sldMk cId="3557957176" sldId="460"/>
            <ac:spMk id="20" creationId="{844C7742-312C-9DF7-211A-742E6CBEB95B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23" creationId="{CBC0CCA9-CF44-82C5-FD23-4CD03D9E2223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24" creationId="{53309754-08F6-5EB9-BF58-B6FB617ED3C1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25" creationId="{2797DE13-DC41-FEFD-120D-8BFCE0FF7FBE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26" creationId="{8941CA50-0762-03D3-AF76-DE3BAD988792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27" creationId="{1505B91F-909B-8E50-6D5D-E6E98E622838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0" creationId="{B6F86C5E-B43C-49E7-88F3-61C47EDFF0FD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2" creationId="{7C990032-3C94-664E-22A7-B3BB2B7FDC5F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4" creationId="{28C9636E-F012-CD5D-FE3C-64891C4C4527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5" creationId="{3BEA84FB-4742-6025-9F0A-339F7B3F2AE6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6" creationId="{2F03A034-3E9F-0D54-BEB5-9D54E9365BCA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7" creationId="{B5898A69-2E74-3132-F3DD-3B8568AF8B6B}"/>
          </ac:spMkLst>
        </pc:spChg>
        <pc:spChg chg="add mod">
          <ac:chgData name="ALDO RAZIEL HERNANDEZ ALVAREZ" userId="5bf40253-5cfa-4473-9e63-9d01842aff24" providerId="ADAL" clId="{C1D2F8B6-E87C-44F5-951B-91FF4A6BFD57}" dt="2023-12-05T03:27:49.979" v="1698" actId="571"/>
          <ac:spMkLst>
            <pc:docMk/>
            <pc:sldMk cId="3557957176" sldId="460"/>
            <ac:spMk id="38" creationId="{AF58AC83-A365-BD04-66D8-43A0F1970AA1}"/>
          </ac:spMkLst>
        </pc:spChg>
        <pc:spChg chg="mod">
          <ac:chgData name="ALDO RAZIEL HERNANDEZ ALVAREZ" userId="5bf40253-5cfa-4473-9e63-9d01842aff24" providerId="ADAL" clId="{C1D2F8B6-E87C-44F5-951B-91FF4A6BFD57}" dt="2023-12-05T02:21:52.697" v="1191" actId="20577"/>
          <ac:spMkLst>
            <pc:docMk/>
            <pc:sldMk cId="3557957176" sldId="460"/>
            <ac:spMk id="432" creationId="{6ADC7FC4-817F-4865-94FB-A61215C49D76}"/>
          </ac:spMkLst>
        </pc:sp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2" creationId="{EED941E5-DD4A-E08D-6480-F4999F8033C1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3" creationId="{DA617953-E2A6-96C1-276A-D2CA8FB63B29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9" creationId="{E15B7AE4-8C2A-0884-3925-E5483B1D68B8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10" creationId="{C243AEA4-B9E4-A9CD-798D-688B4FB02713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12" creationId="{DA294651-4640-53AA-236B-EAFF6B4C0031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14" creationId="{A74B7977-1DB4-D827-7E5C-4D7C97E94E5A}"/>
          </ac:cxnSpMkLst>
        </pc:cxnChg>
        <pc:cxnChg chg="add mod">
          <ac:chgData name="ALDO RAZIEL HERNANDEZ ALVAREZ" userId="5bf40253-5cfa-4473-9e63-9d01842aff24" providerId="ADAL" clId="{C1D2F8B6-E87C-44F5-951B-91FF4A6BFD57}" dt="2023-12-05T02:22:33.613" v="1192"/>
          <ac:cxnSpMkLst>
            <pc:docMk/>
            <pc:sldMk cId="3557957176" sldId="460"/>
            <ac:cxnSpMk id="17" creationId="{E4852C56-0D46-0F95-2E50-0637124E3A55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21" creationId="{50E6426D-408E-24E1-E7B2-B0E7DA621A22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22" creationId="{D01C6039-2770-E9EC-57B4-315976252364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28" creationId="{C70E1659-3F8E-FD98-42D1-C7971F39279A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29" creationId="{A4B573AB-86E1-A9AA-D6F7-87B5410B3A2C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31" creationId="{38A1AD34-8946-D9DE-4E6B-CA29B2ECAE69}"/>
          </ac:cxnSpMkLst>
        </pc:cxnChg>
        <pc:cxnChg chg="add mod">
          <ac:chgData name="ALDO RAZIEL HERNANDEZ ALVAREZ" userId="5bf40253-5cfa-4473-9e63-9d01842aff24" providerId="ADAL" clId="{C1D2F8B6-E87C-44F5-951B-91FF4A6BFD57}" dt="2023-12-05T03:27:49.979" v="1698" actId="571"/>
          <ac:cxnSpMkLst>
            <pc:docMk/>
            <pc:sldMk cId="3557957176" sldId="460"/>
            <ac:cxnSpMk id="33" creationId="{291B2F8D-1420-0A21-E4CE-DD0B331BDD61}"/>
          </ac:cxnSpMkLst>
        </pc:cxnChg>
      </pc:sldChg>
      <pc:sldChg chg="add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3493544694" sldId="466"/>
        </pc:sldMkLst>
        <pc:spChg chg="add mod">
          <ac:chgData name="ALDO RAZIEL HERNANDEZ ALVAREZ" userId="5bf40253-5cfa-4473-9e63-9d01842aff24" providerId="ADAL" clId="{C1D2F8B6-E87C-44F5-951B-91FF4A6BFD57}" dt="2023-12-04T23:36:53.282" v="705" actId="20577"/>
          <ac:spMkLst>
            <pc:docMk/>
            <pc:sldMk cId="3493544694" sldId="466"/>
            <ac:spMk id="4" creationId="{5EC4842E-5A80-09DD-3E30-590D722B6FB6}"/>
          </ac:spMkLst>
        </pc:spChg>
        <pc:spChg chg="add mod">
          <ac:chgData name="ALDO RAZIEL HERNANDEZ ALVAREZ" userId="5bf40253-5cfa-4473-9e63-9d01842aff24" providerId="ADAL" clId="{C1D2F8B6-E87C-44F5-951B-91FF4A6BFD57}" dt="2023-12-04T23:25:50.389" v="701" actId="1076"/>
          <ac:spMkLst>
            <pc:docMk/>
            <pc:sldMk cId="3493544694" sldId="466"/>
            <ac:spMk id="5" creationId="{68AB46F5-67C2-FCB7-B019-E1B27FE6544C}"/>
          </ac:spMkLst>
        </pc:spChg>
        <pc:spChg chg="add mod">
          <ac:chgData name="ALDO RAZIEL HERNANDEZ ALVAREZ" userId="5bf40253-5cfa-4473-9e63-9d01842aff24" providerId="ADAL" clId="{C1D2F8B6-E87C-44F5-951B-91FF4A6BFD57}" dt="2023-12-04T23:36:51.194" v="703" actId="20577"/>
          <ac:spMkLst>
            <pc:docMk/>
            <pc:sldMk cId="3493544694" sldId="466"/>
            <ac:spMk id="6" creationId="{9B4486FC-9C27-52B6-B841-A16499A1C735}"/>
          </ac:spMkLst>
        </pc:spChg>
        <pc:spChg chg="add mod">
          <ac:chgData name="ALDO RAZIEL HERNANDEZ ALVAREZ" userId="5bf40253-5cfa-4473-9e63-9d01842aff24" providerId="ADAL" clId="{C1D2F8B6-E87C-44F5-951B-91FF4A6BFD57}" dt="2023-12-04T23:25:50.389" v="701" actId="1076"/>
          <ac:spMkLst>
            <pc:docMk/>
            <pc:sldMk cId="3493544694" sldId="466"/>
            <ac:spMk id="7" creationId="{EE5CA3F8-CDE3-19E9-610E-79D73F1966A5}"/>
          </ac:spMkLst>
        </pc:spChg>
        <pc:spChg chg="add mod">
          <ac:chgData name="ALDO RAZIEL HERNANDEZ ALVAREZ" userId="5bf40253-5cfa-4473-9e63-9d01842aff24" providerId="ADAL" clId="{C1D2F8B6-E87C-44F5-951B-91FF4A6BFD57}" dt="2023-12-04T23:25:50.389" v="701" actId="1076"/>
          <ac:spMkLst>
            <pc:docMk/>
            <pc:sldMk cId="3493544694" sldId="466"/>
            <ac:spMk id="8" creationId="{24F54304-771E-CC37-9C28-57C799CB47CF}"/>
          </ac:spMkLst>
        </pc:spChg>
        <pc:spChg chg="add mod">
          <ac:chgData name="ALDO RAZIEL HERNANDEZ ALVAREZ" userId="5bf40253-5cfa-4473-9e63-9d01842aff24" providerId="ADAL" clId="{C1D2F8B6-E87C-44F5-951B-91FF4A6BFD57}" dt="2023-12-05T03:10:01.521" v="1695" actId="6549"/>
          <ac:spMkLst>
            <pc:docMk/>
            <pc:sldMk cId="3493544694" sldId="466"/>
            <ac:spMk id="11" creationId="{012E7199-6A4F-458A-AC9A-1ED0CE21ADFA}"/>
          </ac:spMkLst>
        </pc:spChg>
        <pc:spChg chg="add mod">
          <ac:chgData name="ALDO RAZIEL HERNANDEZ ALVAREZ" userId="5bf40253-5cfa-4473-9e63-9d01842aff24" providerId="ADAL" clId="{C1D2F8B6-E87C-44F5-951B-91FF4A6BFD57}" dt="2023-12-04T23:36:55.593" v="707" actId="20577"/>
          <ac:spMkLst>
            <pc:docMk/>
            <pc:sldMk cId="3493544694" sldId="466"/>
            <ac:spMk id="13" creationId="{FDE083EE-5237-FA3A-0124-F417918368B2}"/>
          </ac:spMkLst>
        </pc:spChg>
        <pc:spChg chg="add mod">
          <ac:chgData name="ALDO RAZIEL HERNANDEZ ALVAREZ" userId="5bf40253-5cfa-4473-9e63-9d01842aff24" providerId="ADAL" clId="{C1D2F8B6-E87C-44F5-951B-91FF4A6BFD57}" dt="2023-12-04T23:25:50.389" v="701" actId="1076"/>
          <ac:spMkLst>
            <pc:docMk/>
            <pc:sldMk cId="3493544694" sldId="466"/>
            <ac:spMk id="15" creationId="{70107D7F-D1A2-33DE-83B5-5DE102F2B29A}"/>
          </ac:spMkLst>
        </pc:spChg>
        <pc:spChg chg="add mod">
          <ac:chgData name="ALDO RAZIEL HERNANDEZ ALVAREZ" userId="5bf40253-5cfa-4473-9e63-9d01842aff24" providerId="ADAL" clId="{C1D2F8B6-E87C-44F5-951B-91FF4A6BFD57}" dt="2023-12-04T23:25:50.389" v="701" actId="1076"/>
          <ac:spMkLst>
            <pc:docMk/>
            <pc:sldMk cId="3493544694" sldId="466"/>
            <ac:spMk id="16" creationId="{FF002C63-6D60-6B52-0962-FB8E9CC357F0}"/>
          </ac:spMkLst>
        </pc:spChg>
        <pc:spChg chg="add mod">
          <ac:chgData name="ALDO RAZIEL HERNANDEZ ALVAREZ" userId="5bf40253-5cfa-4473-9e63-9d01842aff24" providerId="ADAL" clId="{C1D2F8B6-E87C-44F5-951B-91FF4A6BFD57}" dt="2023-12-04T23:46:22.291" v="731" actId="20577"/>
          <ac:spMkLst>
            <pc:docMk/>
            <pc:sldMk cId="3493544694" sldId="466"/>
            <ac:spMk id="17" creationId="{80B0D639-40AF-3F58-A288-F533A69F26FB}"/>
          </ac:spMkLst>
        </pc:spChg>
        <pc:spChg chg="mod">
          <ac:chgData name="ALDO RAZIEL HERNANDEZ ALVAREZ" userId="5bf40253-5cfa-4473-9e63-9d01842aff24" providerId="ADAL" clId="{C1D2F8B6-E87C-44F5-951B-91FF4A6BFD57}" dt="2023-12-04T23:45:31.275" v="717" actId="20577"/>
          <ac:spMkLst>
            <pc:docMk/>
            <pc:sldMk cId="3493544694" sldId="466"/>
            <ac:spMk id="926" creationId="{00000000-0000-0000-0000-000000000000}"/>
          </ac:spMkLst>
        </pc:sp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2" creationId="{9C5B0CFF-E2F9-521A-C510-03E2138E1CC0}"/>
          </ac:cxnSpMkLst>
        </pc:cxn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3" creationId="{BCC59073-8ED5-87BF-6A93-925BC2FC4002}"/>
          </ac:cxnSpMkLst>
        </pc:cxn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9" creationId="{FFF5B5A7-14BC-C114-DE17-F6D261E98D85}"/>
          </ac:cxnSpMkLst>
        </pc:cxn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10" creationId="{63F61B32-51A8-553F-4F3E-9A4D0B74D5FB}"/>
          </ac:cxnSpMkLst>
        </pc:cxn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12" creationId="{13DB264E-5135-0A04-745C-86A930A1A8E0}"/>
          </ac:cxnSpMkLst>
        </pc:cxnChg>
        <pc:cxnChg chg="add mod">
          <ac:chgData name="ALDO RAZIEL HERNANDEZ ALVAREZ" userId="5bf40253-5cfa-4473-9e63-9d01842aff24" providerId="ADAL" clId="{C1D2F8B6-E87C-44F5-951B-91FF4A6BFD57}" dt="2023-12-04T23:25:50.389" v="701" actId="1076"/>
          <ac:cxnSpMkLst>
            <pc:docMk/>
            <pc:sldMk cId="3493544694" sldId="466"/>
            <ac:cxnSpMk id="14" creationId="{CA0F4A44-EF0C-12C1-0958-44A8473481A5}"/>
          </ac:cxnSpMkLst>
        </pc:cxnChg>
      </pc:sldChg>
      <pc:sldChg chg="addSp del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3402475795" sldId="467"/>
        </pc:sldMkLst>
        <pc:spChg chg="add mod">
          <ac:chgData name="ALDO RAZIEL HERNANDEZ ALVAREZ" userId="5bf40253-5cfa-4473-9e63-9d01842aff24" providerId="ADAL" clId="{C1D2F8B6-E87C-44F5-951B-91FF4A6BFD57}" dt="2023-12-05T02:11:55.376" v="1165" actId="1037"/>
          <ac:spMkLst>
            <pc:docMk/>
            <pc:sldMk cId="3402475795" sldId="467"/>
            <ac:spMk id="4" creationId="{73257B8E-E343-779E-23F3-B11DD57B0899}"/>
          </ac:spMkLst>
        </pc:spChg>
        <pc:spChg chg="add mod">
          <ac:chgData name="ALDO RAZIEL HERNANDEZ ALVAREZ" userId="5bf40253-5cfa-4473-9e63-9d01842aff24" providerId="ADAL" clId="{C1D2F8B6-E87C-44F5-951B-91FF4A6BFD57}" dt="2023-12-05T02:09:52.447" v="757"/>
          <ac:spMkLst>
            <pc:docMk/>
            <pc:sldMk cId="3402475795" sldId="467"/>
            <ac:spMk id="5" creationId="{038FEEDB-F40B-9064-2D4E-9A11FA659340}"/>
          </ac:spMkLst>
        </pc:spChg>
        <pc:spChg chg="add mod">
          <ac:chgData name="ALDO RAZIEL HERNANDEZ ALVAREZ" userId="5bf40253-5cfa-4473-9e63-9d01842aff24" providerId="ADAL" clId="{C1D2F8B6-E87C-44F5-951B-91FF4A6BFD57}" dt="2023-12-05T02:10:10.924" v="765" actId="20577"/>
          <ac:spMkLst>
            <pc:docMk/>
            <pc:sldMk cId="3402475795" sldId="467"/>
            <ac:spMk id="6" creationId="{520D8587-5AC3-B7E8-7420-4BB428075784}"/>
          </ac:spMkLst>
        </pc:spChg>
        <pc:spChg chg="add mod">
          <ac:chgData name="ALDO RAZIEL HERNANDEZ ALVAREZ" userId="5bf40253-5cfa-4473-9e63-9d01842aff24" providerId="ADAL" clId="{C1D2F8B6-E87C-44F5-951B-91FF4A6BFD57}" dt="2023-12-05T02:11:55.376" v="1165" actId="1037"/>
          <ac:spMkLst>
            <pc:docMk/>
            <pc:sldMk cId="3402475795" sldId="467"/>
            <ac:spMk id="7" creationId="{453B1997-E7BB-EDA7-CB88-7A56175927DA}"/>
          </ac:spMkLst>
        </pc:spChg>
        <pc:spChg chg="add mod">
          <ac:chgData name="ALDO RAZIEL HERNANDEZ ALVAREZ" userId="5bf40253-5cfa-4473-9e63-9d01842aff24" providerId="ADAL" clId="{C1D2F8B6-E87C-44F5-951B-91FF4A6BFD57}" dt="2023-12-05T03:09:39.384" v="1692" actId="6549"/>
          <ac:spMkLst>
            <pc:docMk/>
            <pc:sldMk cId="3402475795" sldId="467"/>
            <ac:spMk id="10" creationId="{B28C3577-1970-219A-3A5B-1EA8AC7E85E5}"/>
          </ac:spMkLst>
        </pc:spChg>
        <pc:spChg chg="add mod">
          <ac:chgData name="ALDO RAZIEL HERNANDEZ ALVAREZ" userId="5bf40253-5cfa-4473-9e63-9d01842aff24" providerId="ADAL" clId="{C1D2F8B6-E87C-44F5-951B-91FF4A6BFD57}" dt="2023-12-05T02:11:30.156" v="1045" actId="1038"/>
          <ac:spMkLst>
            <pc:docMk/>
            <pc:sldMk cId="3402475795" sldId="467"/>
            <ac:spMk id="12" creationId="{220C3F6C-815C-E213-1526-46EE92C3EFDD}"/>
          </ac:spMkLst>
        </pc:spChg>
        <pc:spChg chg="add mod">
          <ac:chgData name="ALDO RAZIEL HERNANDEZ ALVAREZ" userId="5bf40253-5cfa-4473-9e63-9d01842aff24" providerId="ADAL" clId="{C1D2F8B6-E87C-44F5-951B-91FF4A6BFD57}" dt="2023-12-05T02:15:20.987" v="1188" actId="20577"/>
          <ac:spMkLst>
            <pc:docMk/>
            <pc:sldMk cId="3402475795" sldId="467"/>
            <ac:spMk id="14" creationId="{4DD725B1-A9C2-7787-BCAD-EB6D21EB996B}"/>
          </ac:spMkLst>
        </pc:spChg>
        <pc:spChg chg="add mod">
          <ac:chgData name="ALDO RAZIEL HERNANDEZ ALVAREZ" userId="5bf40253-5cfa-4473-9e63-9d01842aff24" providerId="ADAL" clId="{C1D2F8B6-E87C-44F5-951B-91FF4A6BFD57}" dt="2023-12-05T02:11:30.156" v="1045" actId="1038"/>
          <ac:spMkLst>
            <pc:docMk/>
            <pc:sldMk cId="3402475795" sldId="467"/>
            <ac:spMk id="15" creationId="{489011C3-1DFD-36D5-9658-A2A9CBA5892B}"/>
          </ac:spMkLst>
        </pc:spChg>
        <pc:spChg chg="add mod">
          <ac:chgData name="ALDO RAZIEL HERNANDEZ ALVAREZ" userId="5bf40253-5cfa-4473-9e63-9d01842aff24" providerId="ADAL" clId="{C1D2F8B6-E87C-44F5-951B-91FF4A6BFD57}" dt="2023-12-05T02:11:30.156" v="1045" actId="1038"/>
          <ac:spMkLst>
            <pc:docMk/>
            <pc:sldMk cId="3402475795" sldId="467"/>
            <ac:spMk id="16" creationId="{FA513800-8578-33A1-14F6-96CCDF9A9A92}"/>
          </ac:spMkLst>
        </pc:spChg>
        <pc:spChg chg="add mod">
          <ac:chgData name="ALDO RAZIEL HERNANDEZ ALVAREZ" userId="5bf40253-5cfa-4473-9e63-9d01842aff24" providerId="ADAL" clId="{C1D2F8B6-E87C-44F5-951B-91FF4A6BFD57}" dt="2023-12-05T02:09:52.447" v="757"/>
          <ac:spMkLst>
            <pc:docMk/>
            <pc:sldMk cId="3402475795" sldId="467"/>
            <ac:spMk id="17" creationId="{D968D1F4-B456-9D24-0EA1-7771526B7D6C}"/>
          </ac:spMkLst>
        </pc:spChg>
        <pc:spChg chg="add del mod">
          <ac:chgData name="ALDO RAZIEL HERNANDEZ ALVAREZ" userId="5bf40253-5cfa-4473-9e63-9d01842aff24" providerId="ADAL" clId="{C1D2F8B6-E87C-44F5-951B-91FF4A6BFD57}" dt="2023-12-05T02:10:33.651" v="768" actId="478"/>
          <ac:spMkLst>
            <pc:docMk/>
            <pc:sldMk cId="3402475795" sldId="467"/>
            <ac:spMk id="18" creationId="{1FB2DF69-B42A-D079-87F4-2F78934E09BB}"/>
          </ac:spMkLst>
        </pc:spChg>
        <pc:spChg chg="mod">
          <ac:chgData name="ALDO RAZIEL HERNANDEZ ALVAREZ" userId="5bf40253-5cfa-4473-9e63-9d01842aff24" providerId="ADAL" clId="{C1D2F8B6-E87C-44F5-951B-91FF4A6BFD57}" dt="2023-12-05T02:09:49.690" v="756" actId="20577"/>
          <ac:spMkLst>
            <pc:docMk/>
            <pc:sldMk cId="3402475795" sldId="467"/>
            <ac:spMk id="432" creationId="{6ADC7FC4-817F-4865-94FB-A61215C49D76}"/>
          </ac:spMkLst>
        </pc:sp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2" creationId="{90E18687-949A-1744-CB8B-D28DCE8C06E2}"/>
          </ac:cxnSpMkLst>
        </pc:cxn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3" creationId="{8566AA38-252E-597F-5558-EEC30AB6F565}"/>
          </ac:cxnSpMkLst>
        </pc:cxn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8" creationId="{20609074-F410-8478-9AA0-7F6B7B72E2CE}"/>
          </ac:cxnSpMkLst>
        </pc:cxn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9" creationId="{67717C96-5788-03CC-9AB5-70AAE2127EF2}"/>
          </ac:cxnSpMkLst>
        </pc:cxn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11" creationId="{97A08642-4BC7-1E88-A92D-09C46980DC48}"/>
          </ac:cxnSpMkLst>
        </pc:cxnChg>
        <pc:cxnChg chg="add mod">
          <ac:chgData name="ALDO RAZIEL HERNANDEZ ALVAREZ" userId="5bf40253-5cfa-4473-9e63-9d01842aff24" providerId="ADAL" clId="{C1D2F8B6-E87C-44F5-951B-91FF4A6BFD57}" dt="2023-12-05T02:09:52.447" v="757"/>
          <ac:cxnSpMkLst>
            <pc:docMk/>
            <pc:sldMk cId="3402475795" sldId="467"/>
            <ac:cxnSpMk id="13" creationId="{DE69A001-90DE-2226-2490-C4300199631E}"/>
          </ac:cxnSpMkLst>
        </pc:cxnChg>
      </pc:sldChg>
      <pc:sldChg chg="addSp delSp modSp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3437500064" sldId="468"/>
        </pc:sldMkLst>
        <pc:spChg chg="add mod">
          <ac:chgData name="ALDO RAZIEL HERNANDEZ ALVAREZ" userId="5bf40253-5cfa-4473-9e63-9d01842aff24" providerId="ADAL" clId="{C1D2F8B6-E87C-44F5-951B-91FF4A6BFD57}" dt="2023-12-05T03:06:20.359" v="1664" actId="1037"/>
          <ac:spMkLst>
            <pc:docMk/>
            <pc:sldMk cId="3437500064" sldId="468"/>
            <ac:spMk id="4" creationId="{E2B4CB2D-9FFE-AEF6-9F0E-2C5DB7B2FBF9}"/>
          </ac:spMkLst>
        </pc:spChg>
        <pc:spChg chg="add mod">
          <ac:chgData name="ALDO RAZIEL HERNANDEZ ALVAREZ" userId="5bf40253-5cfa-4473-9e63-9d01842aff24" providerId="ADAL" clId="{C1D2F8B6-E87C-44F5-951B-91FF4A6BFD57}" dt="2023-12-05T02:46:28.127" v="1340"/>
          <ac:spMkLst>
            <pc:docMk/>
            <pc:sldMk cId="3437500064" sldId="468"/>
            <ac:spMk id="5" creationId="{3EB02BB1-98C6-20A9-B7E1-C776A702AABE}"/>
          </ac:spMkLst>
        </pc:spChg>
        <pc:spChg chg="add mod">
          <ac:chgData name="ALDO RAZIEL HERNANDEZ ALVAREZ" userId="5bf40253-5cfa-4473-9e63-9d01842aff24" providerId="ADAL" clId="{C1D2F8B6-E87C-44F5-951B-91FF4A6BFD57}" dt="2023-12-05T02:46:35.968" v="1342" actId="20577"/>
          <ac:spMkLst>
            <pc:docMk/>
            <pc:sldMk cId="3437500064" sldId="468"/>
            <ac:spMk id="6" creationId="{B3DFBD87-7857-62A4-21A5-2CD7F1600EBC}"/>
          </ac:spMkLst>
        </pc:spChg>
        <pc:spChg chg="add mod">
          <ac:chgData name="ALDO RAZIEL HERNANDEZ ALVAREZ" userId="5bf40253-5cfa-4473-9e63-9d01842aff24" providerId="ADAL" clId="{C1D2F8B6-E87C-44F5-951B-91FF4A6BFD57}" dt="2023-12-05T02:46:28.127" v="1340"/>
          <ac:spMkLst>
            <pc:docMk/>
            <pc:sldMk cId="3437500064" sldId="468"/>
            <ac:spMk id="7" creationId="{FA9EDC93-3DEE-2C73-115A-9D7CD104323B}"/>
          </ac:spMkLst>
        </pc:spChg>
        <pc:spChg chg="add del mod">
          <ac:chgData name="ALDO RAZIEL HERNANDEZ ALVAREZ" userId="5bf40253-5cfa-4473-9e63-9d01842aff24" providerId="ADAL" clId="{C1D2F8B6-E87C-44F5-951B-91FF4A6BFD57}" dt="2023-12-05T02:48:09.587" v="1461" actId="478"/>
          <ac:spMkLst>
            <pc:docMk/>
            <pc:sldMk cId="3437500064" sldId="468"/>
            <ac:spMk id="8" creationId="{09E8489B-932E-37E3-6D83-4A2F493F2047}"/>
          </ac:spMkLst>
        </pc:spChg>
        <pc:spChg chg="add mod">
          <ac:chgData name="ALDO RAZIEL HERNANDEZ ALVAREZ" userId="5bf40253-5cfa-4473-9e63-9d01842aff24" providerId="ADAL" clId="{C1D2F8B6-E87C-44F5-951B-91FF4A6BFD57}" dt="2023-12-05T03:09:25.389" v="1690" actId="6549"/>
          <ac:spMkLst>
            <pc:docMk/>
            <pc:sldMk cId="3437500064" sldId="468"/>
            <ac:spMk id="11" creationId="{56EB2CFE-AB58-EE8D-BC74-85EDFDB94F07}"/>
          </ac:spMkLst>
        </pc:spChg>
        <pc:spChg chg="add mod">
          <ac:chgData name="ALDO RAZIEL HERNANDEZ ALVAREZ" userId="5bf40253-5cfa-4473-9e63-9d01842aff24" providerId="ADAL" clId="{C1D2F8B6-E87C-44F5-951B-91FF4A6BFD57}" dt="2023-12-05T02:48:50.749" v="1572" actId="1038"/>
          <ac:spMkLst>
            <pc:docMk/>
            <pc:sldMk cId="3437500064" sldId="468"/>
            <ac:spMk id="13" creationId="{B3F23C2B-8E52-4CE5-6A5C-E556CF64B44F}"/>
          </ac:spMkLst>
        </pc:spChg>
        <pc:spChg chg="add mod">
          <ac:chgData name="ALDO RAZIEL HERNANDEZ ALVAREZ" userId="5bf40253-5cfa-4473-9e63-9d01842aff24" providerId="ADAL" clId="{C1D2F8B6-E87C-44F5-951B-91FF4A6BFD57}" dt="2023-12-05T03:08:36.513" v="1689" actId="20577"/>
          <ac:spMkLst>
            <pc:docMk/>
            <pc:sldMk cId="3437500064" sldId="468"/>
            <ac:spMk id="15" creationId="{B77BD9B3-72F6-8D72-CB42-2E49CCDAAA9F}"/>
          </ac:spMkLst>
        </pc:spChg>
        <pc:spChg chg="add mod">
          <ac:chgData name="ALDO RAZIEL HERNANDEZ ALVAREZ" userId="5bf40253-5cfa-4473-9e63-9d01842aff24" providerId="ADAL" clId="{C1D2F8B6-E87C-44F5-951B-91FF4A6BFD57}" dt="2023-12-05T02:48:50.749" v="1572" actId="1038"/>
          <ac:spMkLst>
            <pc:docMk/>
            <pc:sldMk cId="3437500064" sldId="468"/>
            <ac:spMk id="16" creationId="{2ACCE318-ED0B-9BA9-C9EF-046902E0992E}"/>
          </ac:spMkLst>
        </pc:spChg>
        <pc:spChg chg="add mod">
          <ac:chgData name="ALDO RAZIEL HERNANDEZ ALVAREZ" userId="5bf40253-5cfa-4473-9e63-9d01842aff24" providerId="ADAL" clId="{C1D2F8B6-E87C-44F5-951B-91FF4A6BFD57}" dt="2023-12-05T02:48:50.749" v="1572" actId="1038"/>
          <ac:spMkLst>
            <pc:docMk/>
            <pc:sldMk cId="3437500064" sldId="468"/>
            <ac:spMk id="18" creationId="{13E8B3C3-8562-B426-8545-CD551B59152E}"/>
          </ac:spMkLst>
        </pc:spChg>
        <pc:spChg chg="add mod">
          <ac:chgData name="ALDO RAZIEL HERNANDEZ ALVAREZ" userId="5bf40253-5cfa-4473-9e63-9d01842aff24" providerId="ADAL" clId="{C1D2F8B6-E87C-44F5-951B-91FF4A6BFD57}" dt="2023-12-05T02:46:28.127" v="1340"/>
          <ac:spMkLst>
            <pc:docMk/>
            <pc:sldMk cId="3437500064" sldId="468"/>
            <ac:spMk id="19" creationId="{3D776BD9-3FD0-8795-39A0-A2CFCCC65C43}"/>
          </ac:spMkLst>
        </pc:spChg>
        <pc:spChg chg="add del mod">
          <ac:chgData name="ALDO RAZIEL HERNANDEZ ALVAREZ" userId="5bf40253-5cfa-4473-9e63-9d01842aff24" providerId="ADAL" clId="{C1D2F8B6-E87C-44F5-951B-91FF4A6BFD57}" dt="2023-12-05T02:49:14.525" v="1646" actId="478"/>
          <ac:spMkLst>
            <pc:docMk/>
            <pc:sldMk cId="3437500064" sldId="468"/>
            <ac:spMk id="20" creationId="{C2B3E71F-7273-1C38-F93C-81210783398C}"/>
          </ac:spMkLst>
        </pc:spChg>
        <pc:spChg chg="add del mod">
          <ac:chgData name="ALDO RAZIEL HERNANDEZ ALVAREZ" userId="5bf40253-5cfa-4473-9e63-9d01842aff24" providerId="ADAL" clId="{C1D2F8B6-E87C-44F5-951B-91FF4A6BFD57}" dt="2023-12-05T02:47:34.398" v="1348" actId="478"/>
          <ac:spMkLst>
            <pc:docMk/>
            <pc:sldMk cId="3437500064" sldId="468"/>
            <ac:spMk id="21" creationId="{851EF299-9445-4EFB-1755-7EF88D35B336}"/>
          </ac:spMkLst>
        </pc:spChg>
        <pc:spChg chg="add del mod">
          <ac:chgData name="ALDO RAZIEL HERNANDEZ ALVAREZ" userId="5bf40253-5cfa-4473-9e63-9d01842aff24" providerId="ADAL" clId="{C1D2F8B6-E87C-44F5-951B-91FF4A6BFD57}" dt="2023-12-05T02:48:07.611" v="1460" actId="478"/>
          <ac:spMkLst>
            <pc:docMk/>
            <pc:sldMk cId="3437500064" sldId="468"/>
            <ac:spMk id="22" creationId="{383BB5FC-2585-FF5F-10C7-D372ED5C6DD9}"/>
          </ac:spMkLst>
        </pc:spChg>
        <pc:spChg chg="add mod ord">
          <ac:chgData name="ALDO RAZIEL HERNANDEZ ALVAREZ" userId="5bf40253-5cfa-4473-9e63-9d01842aff24" providerId="ADAL" clId="{C1D2F8B6-E87C-44F5-951B-91FF4A6BFD57}" dt="2023-12-05T02:47:27.478" v="1347" actId="167"/>
          <ac:spMkLst>
            <pc:docMk/>
            <pc:sldMk cId="3437500064" sldId="468"/>
            <ac:spMk id="23" creationId="{7DE44B5A-957F-E5B4-6A18-7F2C07E17C23}"/>
          </ac:spMkLst>
        </pc:spChg>
        <pc:spChg chg="add del mod">
          <ac:chgData name="ALDO RAZIEL HERNANDEZ ALVAREZ" userId="5bf40253-5cfa-4473-9e63-9d01842aff24" providerId="ADAL" clId="{C1D2F8B6-E87C-44F5-951B-91FF4A6BFD57}" dt="2023-12-05T02:49:11.630" v="1645" actId="478"/>
          <ac:spMkLst>
            <pc:docMk/>
            <pc:sldMk cId="3437500064" sldId="468"/>
            <ac:spMk id="24" creationId="{1D9DF1BD-4B9D-E82A-49BA-F28884D284B2}"/>
          </ac:spMkLst>
        </pc:spChg>
        <pc:spChg chg="add mod">
          <ac:chgData name="ALDO RAZIEL HERNANDEZ ALVAREZ" userId="5bf40253-5cfa-4473-9e63-9d01842aff24" providerId="ADAL" clId="{C1D2F8B6-E87C-44F5-951B-91FF4A6BFD57}" dt="2023-12-05T03:06:35.941" v="1666" actId="6549"/>
          <ac:spMkLst>
            <pc:docMk/>
            <pc:sldMk cId="3437500064" sldId="468"/>
            <ac:spMk id="25" creationId="{77B00346-E51A-D7A5-3B3D-FA2B3AE03C69}"/>
          </ac:spMkLst>
        </pc:spChg>
        <pc:spChg chg="add mod">
          <ac:chgData name="ALDO RAZIEL HERNANDEZ ALVAREZ" userId="5bf40253-5cfa-4473-9e63-9d01842aff24" providerId="ADAL" clId="{C1D2F8B6-E87C-44F5-951B-91FF4A6BFD57}" dt="2023-12-05T02:49:08.236" v="1643" actId="1037"/>
          <ac:spMkLst>
            <pc:docMk/>
            <pc:sldMk cId="3437500064" sldId="468"/>
            <ac:spMk id="26" creationId="{B8EB009B-B226-7B90-B910-5BDBA85FA7D1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28" creationId="{3B7DBF28-D762-7179-EB1E-BB0FA84252F0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29" creationId="{FB5DFEC3-3861-9945-EF23-D0EAE6AC4AF7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0" creationId="{C674CE60-59B0-5B63-B34B-1189F50897A4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1" creationId="{849FFA1A-165C-8D7D-9CE6-D689438B6054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4" creationId="{9F3D4E4D-4339-D874-B58C-F476F5C0251C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6" creationId="{FCBB747B-4595-9FA1-3395-59B266A7F233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8" creationId="{9CA2DAC3-84FE-1B11-42B4-EDE7E039BBE3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39" creationId="{06D1E337-3EA5-070E-A487-1DE60B579D4E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40" creationId="{9AFE6F54-A8C3-CFE7-8C30-467C20114264}"/>
          </ac:spMkLst>
        </pc:spChg>
        <pc:spChg chg="add mod">
          <ac:chgData name="ALDO RAZIEL HERNANDEZ ALVAREZ" userId="5bf40253-5cfa-4473-9e63-9d01842aff24" providerId="ADAL" clId="{C1D2F8B6-E87C-44F5-951B-91FF4A6BFD57}" dt="2023-12-05T03:28:50.581" v="1699" actId="571"/>
          <ac:spMkLst>
            <pc:docMk/>
            <pc:sldMk cId="3437500064" sldId="468"/>
            <ac:spMk id="41" creationId="{D7CC709F-89A7-FE79-D12C-AC985867ED3D}"/>
          </ac:spMkLst>
        </pc:spChg>
        <pc:spChg chg="mod">
          <ac:chgData name="ALDO RAZIEL HERNANDEZ ALVAREZ" userId="5bf40253-5cfa-4473-9e63-9d01842aff24" providerId="ADAL" clId="{C1D2F8B6-E87C-44F5-951B-91FF4A6BFD57}" dt="2023-12-05T02:46:25.094" v="1339" actId="20577"/>
          <ac:spMkLst>
            <pc:docMk/>
            <pc:sldMk cId="3437500064" sldId="468"/>
            <ac:spMk id="432" creationId="{6ADC7FC4-817F-4865-94FB-A61215C49D76}"/>
          </ac:spMkLst>
        </pc:sp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2" creationId="{056C0403-99BC-3A36-4C34-5E78668DB76D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3" creationId="{627133DA-2C2D-6211-BF70-AFBE98E5537E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9" creationId="{D51010B5-FC94-49E5-F933-C384571BCAFB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10" creationId="{A52361D1-4338-BA04-5BFA-984D7F92D5EC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12" creationId="{9AC2FFEB-CD6A-B61D-EE6B-71A1CE2A9E71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14" creationId="{0E31A277-3E67-0386-EA84-8F62FFAF960C}"/>
          </ac:cxnSpMkLst>
        </pc:cxnChg>
        <pc:cxnChg chg="add mod">
          <ac:chgData name="ALDO RAZIEL HERNANDEZ ALVAREZ" userId="5bf40253-5cfa-4473-9e63-9d01842aff24" providerId="ADAL" clId="{C1D2F8B6-E87C-44F5-951B-91FF4A6BFD57}" dt="2023-12-05T02:46:28.127" v="1340"/>
          <ac:cxnSpMkLst>
            <pc:docMk/>
            <pc:sldMk cId="3437500064" sldId="468"/>
            <ac:cxnSpMk id="17" creationId="{1D55D4C6-310F-5C8E-4D8E-2DDD45181C16}"/>
          </ac:cxnSpMkLst>
        </pc:cxnChg>
        <pc:cxnChg chg="add mod">
          <ac:chgData name="ALDO RAZIEL HERNANDEZ ALVAREZ" userId="5bf40253-5cfa-4473-9e63-9d01842aff24" providerId="ADAL" clId="{C1D2F8B6-E87C-44F5-951B-91FF4A6BFD57}" dt="2023-12-05T03:28:50.581" v="1699" actId="571"/>
          <ac:cxnSpMkLst>
            <pc:docMk/>
            <pc:sldMk cId="3437500064" sldId="468"/>
            <ac:cxnSpMk id="27" creationId="{95C22AE8-C544-F5E8-6DEA-FE7FBA32A5F9}"/>
          </ac:cxnSpMkLst>
        </pc:cxnChg>
        <pc:cxnChg chg="add mod">
          <ac:chgData name="ALDO RAZIEL HERNANDEZ ALVAREZ" userId="5bf40253-5cfa-4473-9e63-9d01842aff24" providerId="ADAL" clId="{C1D2F8B6-E87C-44F5-951B-91FF4A6BFD57}" dt="2023-12-05T03:28:50.581" v="1699" actId="571"/>
          <ac:cxnSpMkLst>
            <pc:docMk/>
            <pc:sldMk cId="3437500064" sldId="468"/>
            <ac:cxnSpMk id="32" creationId="{2E251B3B-C7DC-637D-069C-7CE2805DEC5C}"/>
          </ac:cxnSpMkLst>
        </pc:cxnChg>
        <pc:cxnChg chg="add mod">
          <ac:chgData name="ALDO RAZIEL HERNANDEZ ALVAREZ" userId="5bf40253-5cfa-4473-9e63-9d01842aff24" providerId="ADAL" clId="{C1D2F8B6-E87C-44F5-951B-91FF4A6BFD57}" dt="2023-12-05T03:28:50.581" v="1699" actId="571"/>
          <ac:cxnSpMkLst>
            <pc:docMk/>
            <pc:sldMk cId="3437500064" sldId="468"/>
            <ac:cxnSpMk id="33" creationId="{95009F09-F0A9-7A33-5691-70B8BB7436C6}"/>
          </ac:cxnSpMkLst>
        </pc:cxnChg>
        <pc:cxnChg chg="add mod">
          <ac:chgData name="ALDO RAZIEL HERNANDEZ ALVAREZ" userId="5bf40253-5cfa-4473-9e63-9d01842aff24" providerId="ADAL" clId="{C1D2F8B6-E87C-44F5-951B-91FF4A6BFD57}" dt="2023-12-05T03:28:50.581" v="1699" actId="571"/>
          <ac:cxnSpMkLst>
            <pc:docMk/>
            <pc:sldMk cId="3437500064" sldId="468"/>
            <ac:cxnSpMk id="35" creationId="{2AC6A87C-5D1D-2D7A-ADDE-AE4C60577B9A}"/>
          </ac:cxnSpMkLst>
        </pc:cxnChg>
        <pc:cxnChg chg="add mod">
          <ac:chgData name="ALDO RAZIEL HERNANDEZ ALVAREZ" userId="5bf40253-5cfa-4473-9e63-9d01842aff24" providerId="ADAL" clId="{C1D2F8B6-E87C-44F5-951B-91FF4A6BFD57}" dt="2023-12-05T03:28:50.581" v="1699" actId="571"/>
          <ac:cxnSpMkLst>
            <pc:docMk/>
            <pc:sldMk cId="3437500064" sldId="468"/>
            <ac:cxnSpMk id="37" creationId="{F183C890-9D8D-B4F8-68A8-F91189F1A8A3}"/>
          </ac:cxnSpMkLst>
        </pc:cxnChg>
      </pc:sldChg>
      <pc:sldChg chg="addSp modSp add mod ord">
        <pc:chgData name="ALDO RAZIEL HERNANDEZ ALVAREZ" userId="5bf40253-5cfa-4473-9e63-9d01842aff24" providerId="ADAL" clId="{C1D2F8B6-E87C-44F5-951B-91FF4A6BFD57}" dt="2023-12-05T03:48:46.600" v="1753"/>
        <pc:sldMkLst>
          <pc:docMk/>
          <pc:sldMk cId="1146316009" sldId="470"/>
        </pc:sldMkLst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4" creationId="{1FB0AA59-8A8B-E77E-6283-C7FACF7D12F0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5" creationId="{F2CAA040-91DA-8EF4-75DC-DA89C1C90FF5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6" creationId="{6552D3E5-E335-4451-B712-861843C92C34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7" creationId="{F84B8B2D-D860-72A7-66B9-606E78BF5762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8" creationId="{570B23F7-4238-44B6-E522-E747D417562C}"/>
          </ac:spMkLst>
        </pc:spChg>
        <pc:spChg chg="add mod">
          <ac:chgData name="ALDO RAZIEL HERNANDEZ ALVAREZ" userId="5bf40253-5cfa-4473-9e63-9d01842aff24" providerId="ADAL" clId="{C1D2F8B6-E87C-44F5-951B-91FF4A6BFD57}" dt="2023-12-04T23:17:21.411" v="647" actId="20577"/>
          <ac:spMkLst>
            <pc:docMk/>
            <pc:sldMk cId="1146316009" sldId="470"/>
            <ac:spMk id="11" creationId="{FDCE6426-9568-09B0-D8A5-B4A161FDF0CE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13" creationId="{86FBA51D-B7F4-DC18-9105-761EA8E37106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15" creationId="{02890DC4-810E-BED6-0AB6-E9EF93B6584F}"/>
          </ac:spMkLst>
        </pc:spChg>
        <pc:spChg chg="add mod">
          <ac:chgData name="ALDO RAZIEL HERNANDEZ ALVAREZ" userId="5bf40253-5cfa-4473-9e63-9d01842aff24" providerId="ADAL" clId="{C1D2F8B6-E87C-44F5-951B-91FF4A6BFD57}" dt="2023-12-04T23:17:07.098" v="641"/>
          <ac:spMkLst>
            <pc:docMk/>
            <pc:sldMk cId="1146316009" sldId="470"/>
            <ac:spMk id="16" creationId="{F5B1CCC8-2F87-DCEB-88F3-5D25C51827CE}"/>
          </ac:spMkLst>
        </pc:spChg>
        <pc:spChg chg="add mod">
          <ac:chgData name="ALDO RAZIEL HERNANDEZ ALVAREZ" userId="5bf40253-5cfa-4473-9e63-9d01842aff24" providerId="ADAL" clId="{C1D2F8B6-E87C-44F5-951B-91FF4A6BFD57}" dt="2023-12-05T02:23:52.020" v="1255" actId="20577"/>
          <ac:spMkLst>
            <pc:docMk/>
            <pc:sldMk cId="1146316009" sldId="470"/>
            <ac:spMk id="18" creationId="{480E72DF-918E-A93E-76E9-CE4381AEC7FD}"/>
          </ac:spMkLst>
        </pc:spChg>
        <pc:spChg chg="add mod">
          <ac:chgData name="ALDO RAZIEL HERNANDEZ ALVAREZ" userId="5bf40253-5cfa-4473-9e63-9d01842aff24" providerId="ADAL" clId="{C1D2F8B6-E87C-44F5-951B-91FF4A6BFD57}" dt="2023-12-04T23:17:16.235" v="642" actId="1076"/>
          <ac:spMkLst>
            <pc:docMk/>
            <pc:sldMk cId="1146316009" sldId="470"/>
            <ac:spMk id="19" creationId="{7AE1D3EC-4324-BEE8-A8BA-1797BAF68520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2" creationId="{1AEABC08-61E6-13D5-AE7B-18F631E199F9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3" creationId="{C753596E-1389-B392-DDBF-E5EA3BDDA9FF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4" creationId="{100C07CF-83C8-F756-6248-6B05A9270934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5" creationId="{D416F168-2E90-67A4-B32F-A1AB84CA5CB0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6" creationId="{22B1F590-DA31-A287-D31B-70BFA7982C84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29" creationId="{B213396E-CCC7-6C3D-4E7D-774BD18BDEB4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31" creationId="{201768F3-A77B-1EDC-B27A-B72962D9D63E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33" creationId="{CFAE0D01-C25A-7F52-28B3-E4B263EC1D80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34" creationId="{18573CC4-3C3E-68D1-6A29-83B2EE6F8723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36" creationId="{F165CCB6-3061-4312-4D50-7F9C5D96D56C}"/>
          </ac:spMkLst>
        </pc:spChg>
        <pc:spChg chg="add mod">
          <ac:chgData name="ALDO RAZIEL HERNANDEZ ALVAREZ" userId="5bf40253-5cfa-4473-9e63-9d01842aff24" providerId="ADAL" clId="{C1D2F8B6-E87C-44F5-951B-91FF4A6BFD57}" dt="2023-12-05T03:17:29.908" v="1697" actId="571"/>
          <ac:spMkLst>
            <pc:docMk/>
            <pc:sldMk cId="1146316009" sldId="470"/>
            <ac:spMk id="37" creationId="{58B4A7AB-A029-0352-CB4F-D5BB523F36B7}"/>
          </ac:spMkLst>
        </pc:spChg>
        <pc:spChg chg="mod">
          <ac:chgData name="ALDO RAZIEL HERNANDEZ ALVAREZ" userId="5bf40253-5cfa-4473-9e63-9d01842aff24" providerId="ADAL" clId="{C1D2F8B6-E87C-44F5-951B-91FF4A6BFD57}" dt="2023-12-05T02:40:45.408" v="1297" actId="6549"/>
          <ac:spMkLst>
            <pc:docMk/>
            <pc:sldMk cId="1146316009" sldId="470"/>
            <ac:spMk id="926" creationId="{00000000-0000-0000-0000-000000000000}"/>
          </ac:spMkLst>
        </pc:sp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2" creationId="{7F59A7FF-1A72-5EAE-4445-C710AE4F481F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3" creationId="{45399B04-3E0F-4B39-8173-13E485D9D493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9" creationId="{32AE25A5-9ED6-AE89-DB98-F8EFC879ED82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10" creationId="{80DCC1F6-5162-6F9A-7E1E-4E3AE86F3B5E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12" creationId="{2E5736EB-8A99-CE40-483F-A3FFB715C3C6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14" creationId="{1DFA64CA-319A-1385-C2F5-66F002B00544}"/>
          </ac:cxnSpMkLst>
        </pc:cxnChg>
        <pc:cxnChg chg="add mod">
          <ac:chgData name="ALDO RAZIEL HERNANDEZ ALVAREZ" userId="5bf40253-5cfa-4473-9e63-9d01842aff24" providerId="ADAL" clId="{C1D2F8B6-E87C-44F5-951B-91FF4A6BFD57}" dt="2023-12-04T23:17:07.098" v="641"/>
          <ac:cxnSpMkLst>
            <pc:docMk/>
            <pc:sldMk cId="1146316009" sldId="470"/>
            <ac:cxnSpMk id="17" creationId="{194AFE42-C332-859B-172B-C2355D21F6AB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20" creationId="{73E2A47A-904A-1758-A44A-BC1BA95E2833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21" creationId="{4ACB43C5-C5CC-B01E-B68C-607030588193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27" creationId="{03D48676-5702-DA7C-C200-612DE5921F0A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28" creationId="{86ACA393-898A-76F4-A70D-FDC3764C2A94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30" creationId="{5117E5B6-D069-6AA2-2E03-8364F2A90473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32" creationId="{E2DDF32A-47E4-F87E-D379-FEEDBB793578}"/>
          </ac:cxnSpMkLst>
        </pc:cxnChg>
        <pc:cxnChg chg="add mod">
          <ac:chgData name="ALDO RAZIEL HERNANDEZ ALVAREZ" userId="5bf40253-5cfa-4473-9e63-9d01842aff24" providerId="ADAL" clId="{C1D2F8B6-E87C-44F5-951B-91FF4A6BFD57}" dt="2023-12-05T03:17:29.908" v="1697" actId="571"/>
          <ac:cxnSpMkLst>
            <pc:docMk/>
            <pc:sldMk cId="1146316009" sldId="470"/>
            <ac:cxnSpMk id="35" creationId="{610769C0-DE75-6148-07A9-CE09028A4DC4}"/>
          </ac:cxnSpMkLst>
        </pc:cxnChg>
      </pc:sldChg>
      <pc:sldChg chg="modSp new mod">
        <pc:chgData name="ALDO RAZIEL HERNANDEZ ALVAREZ" userId="5bf40253-5cfa-4473-9e63-9d01842aff24" providerId="ADAL" clId="{C1D2F8B6-E87C-44F5-951B-91FF4A6BFD57}" dt="2023-12-05T03:46:16.909" v="1723" actId="255"/>
        <pc:sldMkLst>
          <pc:docMk/>
          <pc:sldMk cId="3308645146" sldId="471"/>
        </pc:sldMkLst>
        <pc:spChg chg="mod">
          <ac:chgData name="ALDO RAZIEL HERNANDEZ ALVAREZ" userId="5bf40253-5cfa-4473-9e63-9d01842aff24" providerId="ADAL" clId="{C1D2F8B6-E87C-44F5-951B-91FF4A6BFD57}" dt="2023-12-05T03:46:16.909" v="1723" actId="255"/>
          <ac:spMkLst>
            <pc:docMk/>
            <pc:sldMk cId="3308645146" sldId="471"/>
            <ac:spMk id="2" creationId="{FA7B1E2C-2E00-FFE0-6E0D-2213E7DEBD5E}"/>
          </ac:spMkLst>
        </pc:spChg>
      </pc:sldChg>
      <pc:sldChg chg="modSp add mod">
        <pc:chgData name="ALDO RAZIEL HERNANDEZ ALVAREZ" userId="5bf40253-5cfa-4473-9e63-9d01842aff24" providerId="ADAL" clId="{C1D2F8B6-E87C-44F5-951B-91FF4A6BFD57}" dt="2023-12-05T03:46:34.361" v="1749" actId="20577"/>
        <pc:sldMkLst>
          <pc:docMk/>
          <pc:sldMk cId="3458910638" sldId="472"/>
        </pc:sldMkLst>
        <pc:spChg chg="mod">
          <ac:chgData name="ALDO RAZIEL HERNANDEZ ALVAREZ" userId="5bf40253-5cfa-4473-9e63-9d01842aff24" providerId="ADAL" clId="{C1D2F8B6-E87C-44F5-951B-91FF4A6BFD57}" dt="2023-12-05T03:46:34.361" v="1749" actId="20577"/>
          <ac:spMkLst>
            <pc:docMk/>
            <pc:sldMk cId="3458910638" sldId="472"/>
            <ac:spMk id="2" creationId="{FA7B1E2C-2E00-FFE0-6E0D-2213E7DEBD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f39c49ba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6f39c49ba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5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64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65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48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31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37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73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91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01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48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2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61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4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28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iving Center Company Profil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9700" y="817952"/>
            <a:ext cx="300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18057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7475" y="233280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16" name="Google Shape;16;p2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255789" y="1805"/>
            <a:ext cx="2699228" cy="5242522"/>
            <a:chOff x="-1255789" y="-99025"/>
            <a:chExt cx="2699228" cy="5242522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-66750" y="-99025"/>
              <a:ext cx="246027" cy="5242522"/>
              <a:chOff x="-66750" y="-99025"/>
              <a:chExt cx="246027" cy="524252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66750" y="-99025"/>
                <a:ext cx="246026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5775" y="-99025"/>
                <a:ext cx="103502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-587271" y="533756"/>
              <a:ext cx="2030710" cy="765299"/>
            </a:xfrm>
            <a:custGeom>
              <a:avLst/>
              <a:gdLst/>
              <a:ahLst/>
              <a:cxnLst/>
              <a:rect l="l" t="t" r="r" b="b"/>
              <a:pathLst>
                <a:path w="10574" h="3985" extrusionOk="0">
                  <a:moveTo>
                    <a:pt x="197" y="1"/>
                  </a:moveTo>
                  <a:cubicBezTo>
                    <a:pt x="77" y="1"/>
                    <a:pt x="1" y="132"/>
                    <a:pt x="60" y="238"/>
                  </a:cubicBezTo>
                  <a:lnTo>
                    <a:pt x="1002" y="1914"/>
                  </a:lnTo>
                  <a:cubicBezTo>
                    <a:pt x="1030" y="1962"/>
                    <a:pt x="1030" y="2020"/>
                    <a:pt x="1002" y="2068"/>
                  </a:cubicBezTo>
                  <a:lnTo>
                    <a:pt x="60" y="3747"/>
                  </a:lnTo>
                  <a:cubicBezTo>
                    <a:pt x="1" y="3854"/>
                    <a:pt x="77" y="3984"/>
                    <a:pt x="197" y="3984"/>
                  </a:cubicBezTo>
                  <a:lnTo>
                    <a:pt x="9376" y="3984"/>
                  </a:lnTo>
                  <a:cubicBezTo>
                    <a:pt x="9434" y="3984"/>
                    <a:pt x="9490" y="3954"/>
                    <a:pt x="9517" y="3902"/>
                  </a:cubicBezTo>
                  <a:lnTo>
                    <a:pt x="10546" y="2068"/>
                  </a:lnTo>
                  <a:cubicBezTo>
                    <a:pt x="10574" y="2020"/>
                    <a:pt x="10574" y="1962"/>
                    <a:pt x="10546" y="1914"/>
                  </a:cubicBezTo>
                  <a:lnTo>
                    <a:pt x="9517" y="80"/>
                  </a:lnTo>
                  <a:cubicBezTo>
                    <a:pt x="9490" y="32"/>
                    <a:pt x="9434" y="1"/>
                    <a:pt x="9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255789" y="1631869"/>
              <a:ext cx="2031286" cy="765299"/>
            </a:xfrm>
            <a:custGeom>
              <a:avLst/>
              <a:gdLst/>
              <a:ahLst/>
              <a:cxnLst/>
              <a:rect l="l" t="t" r="r" b="b"/>
              <a:pathLst>
                <a:path w="10577" h="3985" extrusionOk="0">
                  <a:moveTo>
                    <a:pt x="1198" y="0"/>
                  </a:moveTo>
                  <a:cubicBezTo>
                    <a:pt x="1139" y="0"/>
                    <a:pt x="1087" y="32"/>
                    <a:pt x="1057" y="80"/>
                  </a:cubicBezTo>
                  <a:lnTo>
                    <a:pt x="28" y="1913"/>
                  </a:lnTo>
                  <a:cubicBezTo>
                    <a:pt x="1" y="1961"/>
                    <a:pt x="1" y="2020"/>
                    <a:pt x="28" y="2068"/>
                  </a:cubicBezTo>
                  <a:lnTo>
                    <a:pt x="1057" y="3902"/>
                  </a:lnTo>
                  <a:cubicBezTo>
                    <a:pt x="1087" y="3954"/>
                    <a:pt x="1139" y="3984"/>
                    <a:pt x="1198" y="3984"/>
                  </a:cubicBezTo>
                  <a:lnTo>
                    <a:pt x="10376" y="3984"/>
                  </a:lnTo>
                  <a:cubicBezTo>
                    <a:pt x="10497" y="3984"/>
                    <a:pt x="10576" y="3854"/>
                    <a:pt x="10514" y="3747"/>
                  </a:cubicBezTo>
                  <a:lnTo>
                    <a:pt x="9571" y="2068"/>
                  </a:lnTo>
                  <a:cubicBezTo>
                    <a:pt x="9544" y="2020"/>
                    <a:pt x="9544" y="1961"/>
                    <a:pt x="9571" y="1913"/>
                  </a:cubicBezTo>
                  <a:lnTo>
                    <a:pt x="10514" y="238"/>
                  </a:lnTo>
                  <a:cubicBezTo>
                    <a:pt x="10576" y="132"/>
                    <a:pt x="10497" y="0"/>
                    <a:pt x="10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-916120" y="2729982"/>
              <a:ext cx="2031094" cy="765299"/>
            </a:xfrm>
            <a:custGeom>
              <a:avLst/>
              <a:gdLst/>
              <a:ahLst/>
              <a:cxnLst/>
              <a:rect l="l" t="t" r="r" b="b"/>
              <a:pathLst>
                <a:path w="10576" h="3985" extrusionOk="0">
                  <a:moveTo>
                    <a:pt x="1198" y="0"/>
                  </a:moveTo>
                  <a:cubicBezTo>
                    <a:pt x="1139" y="0"/>
                    <a:pt x="1088" y="32"/>
                    <a:pt x="1060" y="79"/>
                  </a:cubicBezTo>
                  <a:lnTo>
                    <a:pt x="28" y="1913"/>
                  </a:lnTo>
                  <a:cubicBezTo>
                    <a:pt x="0" y="1961"/>
                    <a:pt x="0" y="2020"/>
                    <a:pt x="28" y="2068"/>
                  </a:cubicBezTo>
                  <a:lnTo>
                    <a:pt x="1060" y="3901"/>
                  </a:lnTo>
                  <a:cubicBezTo>
                    <a:pt x="1088" y="3953"/>
                    <a:pt x="1139" y="3984"/>
                    <a:pt x="1198" y="3984"/>
                  </a:cubicBezTo>
                  <a:lnTo>
                    <a:pt x="10377" y="3984"/>
                  </a:lnTo>
                  <a:cubicBezTo>
                    <a:pt x="10500" y="3984"/>
                    <a:pt x="10576" y="3850"/>
                    <a:pt x="10518" y="3747"/>
                  </a:cubicBezTo>
                  <a:lnTo>
                    <a:pt x="9571" y="2068"/>
                  </a:lnTo>
                  <a:cubicBezTo>
                    <a:pt x="9548" y="2020"/>
                    <a:pt x="9548" y="1961"/>
                    <a:pt x="9571" y="1913"/>
                  </a:cubicBezTo>
                  <a:lnTo>
                    <a:pt x="10518" y="238"/>
                  </a:lnTo>
                  <a:cubicBezTo>
                    <a:pt x="10576" y="131"/>
                    <a:pt x="10500" y="0"/>
                    <a:pt x="10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-580950" y="9084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-910750" y="31046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-1250325" y="20065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-55350" y="133755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2750" y="3689923"/>
            <a:ext cx="9144000" cy="144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79449" y="4519952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-3327516">
            <a:off x="3924457" y="116229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13228" y="1431480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713225" y="1971725"/>
            <a:ext cx="3490200" cy="19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"/>
          <p:cNvSpPr txBox="1">
            <a:spLocks noGrp="1"/>
          </p:cNvSpPr>
          <p:nvPr>
            <p:ph type="ctrTitle"/>
          </p:nvPr>
        </p:nvSpPr>
        <p:spPr>
          <a:xfrm>
            <a:off x="1410511" y="408562"/>
            <a:ext cx="3433863" cy="24619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tx1">
                    <a:lumMod val="75000"/>
                  </a:schemeClr>
                </a:solidFill>
              </a:rPr>
              <a:t>Taller sobre el Manual del Sistema Estadístico de los Seguros de Autos</a:t>
            </a:r>
            <a:endParaRPr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9" name="Google Shape;599;p32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3119032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</a:rPr>
              <a:t>2023</a:t>
            </a:r>
            <a:endParaRPr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00" name="Google Shape;600;p32"/>
          <p:cNvGrpSpPr/>
          <p:nvPr/>
        </p:nvGrpSpPr>
        <p:grpSpPr>
          <a:xfrm>
            <a:off x="5173120" y="1048631"/>
            <a:ext cx="5158658" cy="3620319"/>
            <a:chOff x="5173120" y="1048631"/>
            <a:chExt cx="5158658" cy="3620319"/>
          </a:xfrm>
        </p:grpSpPr>
        <p:sp>
          <p:nvSpPr>
            <p:cNvPr id="601" name="Google Shape;601;p32"/>
            <p:cNvSpPr/>
            <p:nvPr/>
          </p:nvSpPr>
          <p:spPr>
            <a:xfrm>
              <a:off x="9396814" y="3751250"/>
              <a:ext cx="661200" cy="9177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32"/>
            <p:cNvGrpSpPr/>
            <p:nvPr/>
          </p:nvGrpSpPr>
          <p:grpSpPr>
            <a:xfrm>
              <a:off x="5173120" y="1048631"/>
              <a:ext cx="5158658" cy="3620319"/>
              <a:chOff x="5173120" y="1048631"/>
              <a:chExt cx="5158658" cy="3620319"/>
            </a:xfrm>
          </p:grpSpPr>
          <p:sp>
            <p:nvSpPr>
              <p:cNvPr id="603" name="Google Shape;603;p32"/>
              <p:cNvSpPr/>
              <p:nvPr/>
            </p:nvSpPr>
            <p:spPr>
              <a:xfrm>
                <a:off x="5467950" y="3751250"/>
                <a:ext cx="661200" cy="9177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4" name="Google Shape;604;p32"/>
              <p:cNvGrpSpPr/>
              <p:nvPr/>
            </p:nvGrpSpPr>
            <p:grpSpPr>
              <a:xfrm>
                <a:off x="5173120" y="1048631"/>
                <a:ext cx="5158658" cy="3231941"/>
                <a:chOff x="5593100" y="1024150"/>
                <a:chExt cx="594425" cy="372425"/>
              </a:xfrm>
            </p:grpSpPr>
            <p:sp>
              <p:nvSpPr>
                <p:cNvPr id="605" name="Google Shape;605;p32"/>
                <p:cNvSpPr/>
                <p:nvPr/>
              </p:nvSpPr>
              <p:spPr>
                <a:xfrm>
                  <a:off x="5593100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1990" y="1"/>
                      </a:moveTo>
                      <a:cubicBezTo>
                        <a:pt x="1439" y="1"/>
                        <a:pt x="588" y="211"/>
                        <a:pt x="340" y="513"/>
                      </a:cubicBezTo>
                      <a:cubicBezTo>
                        <a:pt x="0" y="926"/>
                        <a:pt x="437" y="1583"/>
                        <a:pt x="705" y="1707"/>
                      </a:cubicBezTo>
                      <a:cubicBezTo>
                        <a:pt x="974" y="1827"/>
                        <a:pt x="1923" y="1875"/>
                        <a:pt x="1923" y="1875"/>
                      </a:cubicBezTo>
                      <a:lnTo>
                        <a:pt x="2701" y="1121"/>
                      </a:lnTo>
                      <a:cubicBezTo>
                        <a:pt x="2701" y="1121"/>
                        <a:pt x="2656" y="299"/>
                        <a:pt x="2436" y="97"/>
                      </a:cubicBezTo>
                      <a:cubicBezTo>
                        <a:pt x="2362" y="31"/>
                        <a:pt x="2198" y="1"/>
                        <a:pt x="1990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2"/>
                <p:cNvSpPr/>
                <p:nvPr/>
              </p:nvSpPr>
              <p:spPr>
                <a:xfrm>
                  <a:off x="5641175" y="1145925"/>
                  <a:ext cx="352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047" extrusionOk="0">
                      <a:moveTo>
                        <a:pt x="778" y="0"/>
                      </a:moveTo>
                      <a:lnTo>
                        <a:pt x="0" y="754"/>
                      </a:lnTo>
                      <a:lnTo>
                        <a:pt x="1291" y="1047"/>
                      </a:lnTo>
                      <a:lnTo>
                        <a:pt x="1410" y="145"/>
                      </a:lnTo>
                      <a:cubicBezTo>
                        <a:pt x="1339" y="145"/>
                        <a:pt x="778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2"/>
                <p:cNvSpPr/>
                <p:nvPr/>
              </p:nvSpPr>
              <p:spPr>
                <a:xfrm>
                  <a:off x="56006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1687" y="1"/>
                      </a:moveTo>
                      <a:cubicBezTo>
                        <a:pt x="1136" y="1"/>
                        <a:pt x="285" y="211"/>
                        <a:pt x="37" y="513"/>
                      </a:cubicBezTo>
                      <a:cubicBezTo>
                        <a:pt x="24" y="526"/>
                        <a:pt x="13" y="543"/>
                        <a:pt x="0" y="561"/>
                      </a:cubicBezTo>
                      <a:cubicBezTo>
                        <a:pt x="72" y="709"/>
                        <a:pt x="203" y="846"/>
                        <a:pt x="372" y="950"/>
                      </a:cubicBezTo>
                      <a:cubicBezTo>
                        <a:pt x="612" y="1094"/>
                        <a:pt x="891" y="1163"/>
                        <a:pt x="1163" y="1228"/>
                      </a:cubicBezTo>
                      <a:cubicBezTo>
                        <a:pt x="1404" y="1287"/>
                        <a:pt x="1647" y="1345"/>
                        <a:pt x="1889" y="1404"/>
                      </a:cubicBezTo>
                      <a:cubicBezTo>
                        <a:pt x="1947" y="1418"/>
                        <a:pt x="2009" y="1431"/>
                        <a:pt x="2071" y="1438"/>
                      </a:cubicBezTo>
                      <a:lnTo>
                        <a:pt x="2398" y="1121"/>
                      </a:lnTo>
                      <a:cubicBezTo>
                        <a:pt x="2398" y="1121"/>
                        <a:pt x="2353" y="299"/>
                        <a:pt x="2133" y="97"/>
                      </a:cubicBezTo>
                      <a:cubicBezTo>
                        <a:pt x="2059" y="31"/>
                        <a:pt x="1895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2"/>
                <p:cNvSpPr/>
                <p:nvPr/>
              </p:nvSpPr>
              <p:spPr>
                <a:xfrm>
                  <a:off x="5599875" y="1146950"/>
                  <a:ext cx="287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5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248"/>
                        <a:pt x="280" y="466"/>
                        <a:pt x="424" y="537"/>
                      </a:cubicBezTo>
                      <a:cubicBezTo>
                        <a:pt x="620" y="493"/>
                        <a:pt x="817" y="448"/>
                        <a:pt x="1012" y="404"/>
                      </a:cubicBezTo>
                      <a:cubicBezTo>
                        <a:pt x="1054" y="393"/>
                        <a:pt x="1098" y="383"/>
                        <a:pt x="1122" y="348"/>
                      </a:cubicBezTo>
                      <a:cubicBezTo>
                        <a:pt x="1150" y="314"/>
                        <a:pt x="1133" y="242"/>
                        <a:pt x="1092" y="231"/>
                      </a:cubicBezTo>
                      <a:cubicBezTo>
                        <a:pt x="734" y="135"/>
                        <a:pt x="369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2"/>
                <p:cNvSpPr/>
                <p:nvPr/>
              </p:nvSpPr>
              <p:spPr>
                <a:xfrm>
                  <a:off x="6119975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778" y="1875"/>
                      </a:lnTo>
                      <a:cubicBezTo>
                        <a:pt x="778" y="1875"/>
                        <a:pt x="1728" y="1827"/>
                        <a:pt x="1996" y="1707"/>
                      </a:cubicBezTo>
                      <a:cubicBezTo>
                        <a:pt x="2265" y="1583"/>
                        <a:pt x="2701" y="9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2"/>
                <p:cNvSpPr/>
                <p:nvPr/>
              </p:nvSpPr>
              <p:spPr>
                <a:xfrm>
                  <a:off x="6104150" y="1145925"/>
                  <a:ext cx="353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047" extrusionOk="0">
                      <a:moveTo>
                        <a:pt x="634" y="0"/>
                      </a:moveTo>
                      <a:cubicBezTo>
                        <a:pt x="634" y="0"/>
                        <a:pt x="73" y="145"/>
                        <a:pt x="0" y="145"/>
                      </a:cubicBezTo>
                      <a:lnTo>
                        <a:pt x="121" y="1047"/>
                      </a:lnTo>
                      <a:lnTo>
                        <a:pt x="1411" y="754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2"/>
                <p:cNvSpPr/>
                <p:nvPr/>
              </p:nvSpPr>
              <p:spPr>
                <a:xfrm>
                  <a:off x="61199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331" y="1438"/>
                      </a:lnTo>
                      <a:cubicBezTo>
                        <a:pt x="389" y="1431"/>
                        <a:pt x="451" y="1418"/>
                        <a:pt x="510" y="1404"/>
                      </a:cubicBezTo>
                      <a:cubicBezTo>
                        <a:pt x="754" y="1345"/>
                        <a:pt x="995" y="1287"/>
                        <a:pt x="1236" y="1228"/>
                      </a:cubicBezTo>
                      <a:cubicBezTo>
                        <a:pt x="1511" y="1163"/>
                        <a:pt x="1786" y="1094"/>
                        <a:pt x="2027" y="950"/>
                      </a:cubicBezTo>
                      <a:cubicBezTo>
                        <a:pt x="2195" y="846"/>
                        <a:pt x="2327" y="709"/>
                        <a:pt x="2398" y="561"/>
                      </a:cubicBezTo>
                      <a:cubicBezTo>
                        <a:pt x="2388" y="543"/>
                        <a:pt x="2374" y="5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2"/>
                <p:cNvSpPr/>
                <p:nvPr/>
              </p:nvSpPr>
              <p:spPr>
                <a:xfrm>
                  <a:off x="6152050" y="1146950"/>
                  <a:ext cx="286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538" extrusionOk="0">
                      <a:moveTo>
                        <a:pt x="1147" y="1"/>
                      </a:moveTo>
                      <a:cubicBezTo>
                        <a:pt x="778" y="59"/>
                        <a:pt x="417" y="135"/>
                        <a:pt x="56" y="231"/>
                      </a:cubicBezTo>
                      <a:cubicBezTo>
                        <a:pt x="15" y="242"/>
                        <a:pt x="1" y="314"/>
                        <a:pt x="25" y="348"/>
                      </a:cubicBezTo>
                      <a:cubicBezTo>
                        <a:pt x="49" y="383"/>
                        <a:pt x="97" y="393"/>
                        <a:pt x="139" y="404"/>
                      </a:cubicBezTo>
                      <a:cubicBezTo>
                        <a:pt x="334" y="448"/>
                        <a:pt x="527" y="493"/>
                        <a:pt x="723" y="537"/>
                      </a:cubicBezTo>
                      <a:lnTo>
                        <a:pt x="726" y="537"/>
                      </a:lnTo>
                      <a:cubicBezTo>
                        <a:pt x="868" y="466"/>
                        <a:pt x="1053" y="248"/>
                        <a:pt x="1147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2"/>
                <p:cNvSpPr/>
                <p:nvPr/>
              </p:nvSpPr>
              <p:spPr>
                <a:xfrm>
                  <a:off x="5759350" y="1351050"/>
                  <a:ext cx="263375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5" h="1821" extrusionOk="0">
                      <a:moveTo>
                        <a:pt x="7800" y="1"/>
                      </a:moveTo>
                      <a:cubicBezTo>
                        <a:pt x="7800" y="1"/>
                        <a:pt x="6052" y="35"/>
                        <a:pt x="5839" y="35"/>
                      </a:cubicBezTo>
                      <a:cubicBezTo>
                        <a:pt x="5621" y="35"/>
                        <a:pt x="2306" y="500"/>
                        <a:pt x="2306" y="500"/>
                      </a:cubicBezTo>
                      <a:lnTo>
                        <a:pt x="664" y="1033"/>
                      </a:lnTo>
                      <a:lnTo>
                        <a:pt x="0" y="1463"/>
                      </a:lnTo>
                      <a:lnTo>
                        <a:pt x="699" y="1821"/>
                      </a:lnTo>
                      <a:lnTo>
                        <a:pt x="9189" y="1821"/>
                      </a:lnTo>
                      <a:lnTo>
                        <a:pt x="10534" y="1463"/>
                      </a:lnTo>
                      <a:cubicBezTo>
                        <a:pt x="10534" y="1463"/>
                        <a:pt x="10332" y="465"/>
                        <a:pt x="10225" y="427"/>
                      </a:cubicBezTo>
                      <a:cubicBezTo>
                        <a:pt x="10118" y="393"/>
                        <a:pt x="7800" y="1"/>
                        <a:pt x="7800" y="1"/>
                      </a:cubicBezTo>
                      <a:close/>
                    </a:path>
                  </a:pathLst>
                </a:custGeom>
                <a:solidFill>
                  <a:srgbClr val="3835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2"/>
                <p:cNvSpPr/>
                <p:nvPr/>
              </p:nvSpPr>
              <p:spPr>
                <a:xfrm>
                  <a:off x="5618975" y="1024150"/>
                  <a:ext cx="544025" cy="3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1" h="14540" extrusionOk="0">
                      <a:moveTo>
                        <a:pt x="10986" y="1510"/>
                      </a:moveTo>
                      <a:cubicBezTo>
                        <a:pt x="11465" y="1510"/>
                        <a:pt x="12665" y="1538"/>
                        <a:pt x="14291" y="1789"/>
                      </a:cubicBezTo>
                      <a:cubicBezTo>
                        <a:pt x="14409" y="1807"/>
                        <a:pt x="14515" y="1872"/>
                        <a:pt x="14588" y="1964"/>
                      </a:cubicBezTo>
                      <a:cubicBezTo>
                        <a:pt x="14746" y="2161"/>
                        <a:pt x="15018" y="2529"/>
                        <a:pt x="15176" y="2869"/>
                      </a:cubicBezTo>
                      <a:cubicBezTo>
                        <a:pt x="15414" y="3368"/>
                        <a:pt x="15953" y="4160"/>
                        <a:pt x="15163" y="4160"/>
                      </a:cubicBezTo>
                      <a:lnTo>
                        <a:pt x="6630" y="4160"/>
                      </a:lnTo>
                      <a:cubicBezTo>
                        <a:pt x="5839" y="4160"/>
                        <a:pt x="6379" y="3368"/>
                        <a:pt x="6617" y="2869"/>
                      </a:cubicBezTo>
                      <a:cubicBezTo>
                        <a:pt x="6778" y="2529"/>
                        <a:pt x="7050" y="2161"/>
                        <a:pt x="7205" y="1964"/>
                      </a:cubicBezTo>
                      <a:cubicBezTo>
                        <a:pt x="7277" y="1872"/>
                        <a:pt x="7384" y="1807"/>
                        <a:pt x="7500" y="1789"/>
                      </a:cubicBezTo>
                      <a:cubicBezTo>
                        <a:pt x="9127" y="1538"/>
                        <a:pt x="10327" y="1510"/>
                        <a:pt x="10806" y="1510"/>
                      </a:cubicBezTo>
                      <a:cubicBezTo>
                        <a:pt x="10840" y="1510"/>
                        <a:pt x="10870" y="1510"/>
                        <a:pt x="10896" y="1510"/>
                      </a:cubicBezTo>
                      <a:cubicBezTo>
                        <a:pt x="10923" y="1510"/>
                        <a:pt x="10953" y="1510"/>
                        <a:pt x="10986" y="1510"/>
                      </a:cubicBezTo>
                      <a:close/>
                      <a:moveTo>
                        <a:pt x="10821" y="1"/>
                      </a:moveTo>
                      <a:cubicBezTo>
                        <a:pt x="9911" y="1"/>
                        <a:pt x="9001" y="46"/>
                        <a:pt x="8096" y="135"/>
                      </a:cubicBezTo>
                      <a:cubicBezTo>
                        <a:pt x="6651" y="276"/>
                        <a:pt x="5079" y="447"/>
                        <a:pt x="4662" y="554"/>
                      </a:cubicBezTo>
                      <a:cubicBezTo>
                        <a:pt x="3568" y="840"/>
                        <a:pt x="1762" y="5835"/>
                        <a:pt x="1762" y="5835"/>
                      </a:cubicBezTo>
                      <a:lnTo>
                        <a:pt x="1026" y="6313"/>
                      </a:lnTo>
                      <a:cubicBezTo>
                        <a:pt x="778" y="6475"/>
                        <a:pt x="585" y="6702"/>
                        <a:pt x="465" y="6970"/>
                      </a:cubicBezTo>
                      <a:cubicBezTo>
                        <a:pt x="300" y="7335"/>
                        <a:pt x="97" y="7851"/>
                        <a:pt x="97" y="8164"/>
                      </a:cubicBezTo>
                      <a:cubicBezTo>
                        <a:pt x="97" y="8687"/>
                        <a:pt x="1" y="11208"/>
                        <a:pt x="190" y="12636"/>
                      </a:cubicBezTo>
                      <a:cubicBezTo>
                        <a:pt x="290" y="13379"/>
                        <a:pt x="441" y="13865"/>
                        <a:pt x="561" y="14157"/>
                      </a:cubicBezTo>
                      <a:cubicBezTo>
                        <a:pt x="658" y="14387"/>
                        <a:pt x="882" y="14539"/>
                        <a:pt x="1129" y="14539"/>
                      </a:cubicBezTo>
                      <a:lnTo>
                        <a:pt x="5615" y="14539"/>
                      </a:lnTo>
                      <a:lnTo>
                        <a:pt x="6613" y="14301"/>
                      </a:lnTo>
                      <a:lnTo>
                        <a:pt x="15148" y="14301"/>
                      </a:lnTo>
                      <a:lnTo>
                        <a:pt x="16149" y="14539"/>
                      </a:lnTo>
                      <a:lnTo>
                        <a:pt x="20633" y="14539"/>
                      </a:lnTo>
                      <a:cubicBezTo>
                        <a:pt x="20880" y="14539"/>
                        <a:pt x="21103" y="14387"/>
                        <a:pt x="21200" y="14157"/>
                      </a:cubicBezTo>
                      <a:cubicBezTo>
                        <a:pt x="21320" y="13865"/>
                        <a:pt x="21471" y="13379"/>
                        <a:pt x="21571" y="12636"/>
                      </a:cubicBezTo>
                      <a:cubicBezTo>
                        <a:pt x="21760" y="11208"/>
                        <a:pt x="21665" y="8687"/>
                        <a:pt x="21665" y="8164"/>
                      </a:cubicBezTo>
                      <a:cubicBezTo>
                        <a:pt x="21665" y="7851"/>
                        <a:pt x="21462" y="7335"/>
                        <a:pt x="21300" y="6970"/>
                      </a:cubicBezTo>
                      <a:cubicBezTo>
                        <a:pt x="21179" y="6702"/>
                        <a:pt x="20984" y="6475"/>
                        <a:pt x="20739" y="6313"/>
                      </a:cubicBezTo>
                      <a:lnTo>
                        <a:pt x="20003" y="5835"/>
                      </a:lnTo>
                      <a:cubicBezTo>
                        <a:pt x="20003" y="5835"/>
                        <a:pt x="18193" y="840"/>
                        <a:pt x="17099" y="554"/>
                      </a:cubicBezTo>
                      <a:cubicBezTo>
                        <a:pt x="16673" y="444"/>
                        <a:pt x="14935" y="265"/>
                        <a:pt x="13387" y="120"/>
                      </a:cubicBezTo>
                      <a:cubicBezTo>
                        <a:pt x="12533" y="40"/>
                        <a:pt x="11677" y="1"/>
                        <a:pt x="10821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2"/>
                <p:cNvSpPr/>
                <p:nvPr/>
              </p:nvSpPr>
              <p:spPr>
                <a:xfrm>
                  <a:off x="5684950" y="1155725"/>
                  <a:ext cx="413900" cy="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6" h="2924" extrusionOk="0">
                      <a:moveTo>
                        <a:pt x="0" y="1"/>
                      </a:moveTo>
                      <a:cubicBezTo>
                        <a:pt x="1" y="1"/>
                        <a:pt x="1050" y="999"/>
                        <a:pt x="1762" y="1666"/>
                      </a:cubicBezTo>
                      <a:cubicBezTo>
                        <a:pt x="2474" y="2330"/>
                        <a:pt x="3141" y="2852"/>
                        <a:pt x="5140" y="2901"/>
                      </a:cubicBezTo>
                      <a:cubicBezTo>
                        <a:pt x="5807" y="2918"/>
                        <a:pt x="6384" y="2924"/>
                        <a:pt x="6857" y="2924"/>
                      </a:cubicBezTo>
                      <a:cubicBezTo>
                        <a:pt x="7635" y="2924"/>
                        <a:pt x="8130" y="2909"/>
                        <a:pt x="8278" y="2905"/>
                      </a:cubicBezTo>
                      <a:cubicBezTo>
                        <a:pt x="8425" y="2909"/>
                        <a:pt x="8920" y="2924"/>
                        <a:pt x="9698" y="2924"/>
                      </a:cubicBezTo>
                      <a:cubicBezTo>
                        <a:pt x="10171" y="2924"/>
                        <a:pt x="10748" y="2918"/>
                        <a:pt x="11415" y="2901"/>
                      </a:cubicBezTo>
                      <a:cubicBezTo>
                        <a:pt x="13414" y="2852"/>
                        <a:pt x="14082" y="2330"/>
                        <a:pt x="14794" y="1666"/>
                      </a:cubicBezTo>
                      <a:cubicBezTo>
                        <a:pt x="15506" y="999"/>
                        <a:pt x="16555" y="1"/>
                        <a:pt x="16555" y="1"/>
                      </a:cubicBezTo>
                      <a:lnTo>
                        <a:pt x="16555" y="1"/>
                      </a:lnTo>
                      <a:lnTo>
                        <a:pt x="8278" y="4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2"/>
                <p:cNvSpPr/>
                <p:nvPr/>
              </p:nvSpPr>
              <p:spPr>
                <a:xfrm>
                  <a:off x="5854225" y="1061900"/>
                  <a:ext cx="74925" cy="1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2"/>
                <p:cNvSpPr/>
                <p:nvPr/>
              </p:nvSpPr>
              <p:spPr>
                <a:xfrm>
                  <a:off x="5764775" y="1090625"/>
                  <a:ext cx="585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154" y="1755"/>
                        <a:pt x="2343" y="1511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2"/>
                <p:cNvSpPr/>
                <p:nvPr/>
              </p:nvSpPr>
              <p:spPr>
                <a:xfrm>
                  <a:off x="5750050" y="1142075"/>
                  <a:ext cx="870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2"/>
                <p:cNvSpPr/>
                <p:nvPr/>
              </p:nvSpPr>
              <p:spPr>
                <a:xfrm>
                  <a:off x="5964800" y="1090625"/>
                  <a:ext cx="5862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755" extrusionOk="0">
                      <a:moveTo>
                        <a:pt x="731" y="0"/>
                      </a:moveTo>
                      <a:cubicBezTo>
                        <a:pt x="558" y="0"/>
                        <a:pt x="407" y="114"/>
                        <a:pt x="359" y="283"/>
                      </a:cubicBezTo>
                      <a:lnTo>
                        <a:pt x="74" y="1256"/>
                      </a:lnTo>
                      <a:cubicBezTo>
                        <a:pt x="1" y="1507"/>
                        <a:pt x="187" y="1755"/>
                        <a:pt x="445" y="1755"/>
                      </a:cubicBezTo>
                      <a:lnTo>
                        <a:pt x="1900" y="1755"/>
                      </a:lnTo>
                      <a:cubicBezTo>
                        <a:pt x="2158" y="1755"/>
                        <a:pt x="2344" y="1511"/>
                        <a:pt x="2275" y="1263"/>
                      </a:cubicBezTo>
                      <a:lnTo>
                        <a:pt x="2003" y="286"/>
                      </a:lnTo>
                      <a:cubicBezTo>
                        <a:pt x="1955" y="118"/>
                        <a:pt x="1804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2"/>
                <p:cNvSpPr/>
                <p:nvPr/>
              </p:nvSpPr>
              <p:spPr>
                <a:xfrm>
                  <a:off x="5950125" y="1142075"/>
                  <a:ext cx="869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3478" y="447"/>
                      </a:lnTo>
                      <a:lnTo>
                        <a:pt x="3244" y="55"/>
                      </a:lnTo>
                      <a:cubicBezTo>
                        <a:pt x="3224" y="21"/>
                        <a:pt x="3186" y="0"/>
                        <a:pt x="31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2"/>
                <p:cNvSpPr/>
                <p:nvPr/>
              </p:nvSpPr>
              <p:spPr>
                <a:xfrm>
                  <a:off x="5767525" y="1306600"/>
                  <a:ext cx="255625" cy="4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5" h="1731" extrusionOk="0">
                      <a:moveTo>
                        <a:pt x="406" y="0"/>
                      </a:moveTo>
                      <a:cubicBezTo>
                        <a:pt x="141" y="0"/>
                        <a:pt x="0" y="313"/>
                        <a:pt x="179" y="509"/>
                      </a:cubicBezTo>
                      <a:lnTo>
                        <a:pt x="1187" y="1627"/>
                      </a:lnTo>
                      <a:cubicBezTo>
                        <a:pt x="1242" y="1693"/>
                        <a:pt x="1325" y="1730"/>
                        <a:pt x="1414" y="1730"/>
                      </a:cubicBezTo>
                      <a:lnTo>
                        <a:pt x="8876" y="1730"/>
                      </a:lnTo>
                      <a:cubicBezTo>
                        <a:pt x="8969" y="1730"/>
                        <a:pt x="9051" y="1689"/>
                        <a:pt x="9110" y="1620"/>
                      </a:cubicBezTo>
                      <a:lnTo>
                        <a:pt x="10056" y="502"/>
                      </a:lnTo>
                      <a:cubicBezTo>
                        <a:pt x="10225" y="303"/>
                        <a:pt x="10083" y="0"/>
                        <a:pt x="98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2"/>
                <p:cNvSpPr/>
                <p:nvPr/>
              </p:nvSpPr>
              <p:spPr>
                <a:xfrm>
                  <a:off x="5810175" y="1279850"/>
                  <a:ext cx="1576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535" extrusionOk="0">
                      <a:moveTo>
                        <a:pt x="38" y="0"/>
                      </a:moveTo>
                      <a:cubicBezTo>
                        <a:pt x="17" y="0"/>
                        <a:pt x="1" y="18"/>
                        <a:pt x="1" y="38"/>
                      </a:cubicBezTo>
                      <a:lnTo>
                        <a:pt x="1" y="1493"/>
                      </a:lnTo>
                      <a:cubicBezTo>
                        <a:pt x="1" y="1514"/>
                        <a:pt x="17" y="1535"/>
                        <a:pt x="38" y="1535"/>
                      </a:cubicBezTo>
                      <a:lnTo>
                        <a:pt x="6265" y="1535"/>
                      </a:lnTo>
                      <a:cubicBezTo>
                        <a:pt x="6289" y="1535"/>
                        <a:pt x="6307" y="1514"/>
                        <a:pt x="6307" y="1493"/>
                      </a:cubicBezTo>
                      <a:lnTo>
                        <a:pt x="6307" y="38"/>
                      </a:lnTo>
                      <a:cubicBezTo>
                        <a:pt x="6307" y="18"/>
                        <a:pt x="6289" y="0"/>
                        <a:pt x="6265" y="0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2"/>
                <p:cNvSpPr/>
                <p:nvPr/>
              </p:nvSpPr>
              <p:spPr>
                <a:xfrm>
                  <a:off x="5865125" y="1237625"/>
                  <a:ext cx="47775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373" extrusionOk="0">
                      <a:moveTo>
                        <a:pt x="954" y="0"/>
                      </a:moveTo>
                      <a:cubicBezTo>
                        <a:pt x="428" y="0"/>
                        <a:pt x="1" y="306"/>
                        <a:pt x="1" y="685"/>
                      </a:cubicBezTo>
                      <a:cubicBezTo>
                        <a:pt x="1" y="1063"/>
                        <a:pt x="428" y="1372"/>
                        <a:pt x="954" y="1372"/>
                      </a:cubicBezTo>
                      <a:cubicBezTo>
                        <a:pt x="1480" y="1372"/>
                        <a:pt x="1911" y="1063"/>
                        <a:pt x="1911" y="685"/>
                      </a:cubicBezTo>
                      <a:cubicBezTo>
                        <a:pt x="1911" y="306"/>
                        <a:pt x="1480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2"/>
                <p:cNvSpPr/>
                <p:nvPr/>
              </p:nvSpPr>
              <p:spPr>
                <a:xfrm>
                  <a:off x="5787125" y="1063350"/>
                  <a:ext cx="2085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2592" extrusionOk="0">
                      <a:moveTo>
                        <a:pt x="2684" y="1"/>
                      </a:moveTo>
                      <a:cubicBezTo>
                        <a:pt x="2151" y="42"/>
                        <a:pt x="1507" y="107"/>
                        <a:pt x="774" y="221"/>
                      </a:cubicBezTo>
                      <a:cubicBezTo>
                        <a:pt x="658" y="239"/>
                        <a:pt x="551" y="304"/>
                        <a:pt x="479" y="396"/>
                      </a:cubicBezTo>
                      <a:cubicBezTo>
                        <a:pt x="355" y="555"/>
                        <a:pt x="159" y="820"/>
                        <a:pt x="1" y="1091"/>
                      </a:cubicBezTo>
                      <a:lnTo>
                        <a:pt x="733" y="1091"/>
                      </a:lnTo>
                      <a:cubicBezTo>
                        <a:pt x="909" y="1091"/>
                        <a:pt x="1060" y="1209"/>
                        <a:pt x="1109" y="1377"/>
                      </a:cubicBezTo>
                      <a:lnTo>
                        <a:pt x="1380" y="2354"/>
                      </a:lnTo>
                      <a:cubicBezTo>
                        <a:pt x="1401" y="2436"/>
                        <a:pt x="1398" y="2519"/>
                        <a:pt x="1370" y="2592"/>
                      </a:cubicBezTo>
                      <a:lnTo>
                        <a:pt x="2942" y="2592"/>
                      </a:lnTo>
                      <a:lnTo>
                        <a:pt x="4486" y="720"/>
                      </a:lnTo>
                      <a:lnTo>
                        <a:pt x="2719" y="720"/>
                      </a:lnTo>
                      <a:cubicBezTo>
                        <a:pt x="2698" y="720"/>
                        <a:pt x="2684" y="706"/>
                        <a:pt x="2684" y="689"/>
                      </a:cubicBezTo>
                      <a:lnTo>
                        <a:pt x="2684" y="1"/>
                      </a:lnTo>
                      <a:close/>
                      <a:moveTo>
                        <a:pt x="5680" y="1"/>
                      </a:moveTo>
                      <a:lnTo>
                        <a:pt x="5680" y="689"/>
                      </a:lnTo>
                      <a:cubicBezTo>
                        <a:pt x="5680" y="706"/>
                        <a:pt x="5663" y="720"/>
                        <a:pt x="5646" y="720"/>
                      </a:cubicBezTo>
                      <a:lnTo>
                        <a:pt x="4979" y="720"/>
                      </a:lnTo>
                      <a:lnTo>
                        <a:pt x="3430" y="2592"/>
                      </a:lnTo>
                      <a:lnTo>
                        <a:pt x="4294" y="2592"/>
                      </a:lnTo>
                      <a:lnTo>
                        <a:pt x="6379" y="66"/>
                      </a:lnTo>
                      <a:cubicBezTo>
                        <a:pt x="6128" y="39"/>
                        <a:pt x="5893" y="18"/>
                        <a:pt x="5680" y="1"/>
                      </a:cubicBezTo>
                      <a:close/>
                      <a:moveTo>
                        <a:pt x="6830" y="118"/>
                      </a:moveTo>
                      <a:lnTo>
                        <a:pt x="4779" y="2592"/>
                      </a:lnTo>
                      <a:lnTo>
                        <a:pt x="7187" y="2592"/>
                      </a:lnTo>
                      <a:cubicBezTo>
                        <a:pt x="7160" y="2516"/>
                        <a:pt x="7157" y="2433"/>
                        <a:pt x="7181" y="2347"/>
                      </a:cubicBezTo>
                      <a:lnTo>
                        <a:pt x="7466" y="1374"/>
                      </a:lnTo>
                      <a:cubicBezTo>
                        <a:pt x="7514" y="1205"/>
                        <a:pt x="7665" y="1091"/>
                        <a:pt x="7838" y="1091"/>
                      </a:cubicBezTo>
                      <a:lnTo>
                        <a:pt x="8340" y="1091"/>
                      </a:lnTo>
                      <a:cubicBezTo>
                        <a:pt x="8185" y="820"/>
                        <a:pt x="7986" y="555"/>
                        <a:pt x="7862" y="396"/>
                      </a:cubicBezTo>
                      <a:cubicBezTo>
                        <a:pt x="7789" y="304"/>
                        <a:pt x="7683" y="239"/>
                        <a:pt x="7565" y="221"/>
                      </a:cubicBezTo>
                      <a:cubicBezTo>
                        <a:pt x="7308" y="183"/>
                        <a:pt x="7063" y="149"/>
                        <a:pt x="6830" y="118"/>
                      </a:cubicBezTo>
                      <a:close/>
                    </a:path>
                  </a:pathLst>
                </a:custGeom>
                <a:solidFill>
                  <a:srgbClr val="9EA5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2"/>
                <p:cNvSpPr/>
                <p:nvPr/>
              </p:nvSpPr>
              <p:spPr>
                <a:xfrm>
                  <a:off x="5685625" y="1036800"/>
                  <a:ext cx="387775" cy="1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1" h="4658" extrusionOk="0">
                      <a:moveTo>
                        <a:pt x="10456" y="75"/>
                      </a:moveTo>
                      <a:lnTo>
                        <a:pt x="9685" y="1004"/>
                      </a:lnTo>
                      <a:lnTo>
                        <a:pt x="9706" y="1004"/>
                      </a:lnTo>
                      <a:cubicBezTo>
                        <a:pt x="9723" y="1004"/>
                        <a:pt x="9740" y="1018"/>
                        <a:pt x="9740" y="1039"/>
                      </a:cubicBezTo>
                      <a:lnTo>
                        <a:pt x="9740" y="1063"/>
                      </a:lnTo>
                      <a:cubicBezTo>
                        <a:pt x="9953" y="1080"/>
                        <a:pt x="10188" y="1101"/>
                        <a:pt x="10439" y="1128"/>
                      </a:cubicBezTo>
                      <a:lnTo>
                        <a:pt x="11258" y="137"/>
                      </a:lnTo>
                      <a:cubicBezTo>
                        <a:pt x="10976" y="113"/>
                        <a:pt x="10707" y="93"/>
                        <a:pt x="10456" y="75"/>
                      </a:cubicBezTo>
                      <a:close/>
                      <a:moveTo>
                        <a:pt x="8054" y="0"/>
                      </a:moveTo>
                      <a:cubicBezTo>
                        <a:pt x="7398" y="0"/>
                        <a:pt x="5987" y="31"/>
                        <a:pt x="4070" y="251"/>
                      </a:cubicBezTo>
                      <a:lnTo>
                        <a:pt x="438" y="4630"/>
                      </a:lnTo>
                      <a:cubicBezTo>
                        <a:pt x="280" y="4596"/>
                        <a:pt x="169" y="4534"/>
                        <a:pt x="101" y="4451"/>
                      </a:cubicBezTo>
                      <a:lnTo>
                        <a:pt x="3517" y="316"/>
                      </a:lnTo>
                      <a:lnTo>
                        <a:pt x="3517" y="316"/>
                      </a:lnTo>
                      <a:cubicBezTo>
                        <a:pt x="3118" y="368"/>
                        <a:pt x="2698" y="423"/>
                        <a:pt x="2265" y="492"/>
                      </a:cubicBezTo>
                      <a:cubicBezTo>
                        <a:pt x="2055" y="523"/>
                        <a:pt x="1869" y="633"/>
                        <a:pt x="1738" y="798"/>
                      </a:cubicBezTo>
                      <a:cubicBezTo>
                        <a:pt x="1466" y="1145"/>
                        <a:pt x="988" y="1793"/>
                        <a:pt x="706" y="2391"/>
                      </a:cubicBezTo>
                      <a:cubicBezTo>
                        <a:pt x="455" y="2928"/>
                        <a:pt x="1" y="3650"/>
                        <a:pt x="1" y="4135"/>
                      </a:cubicBezTo>
                      <a:cubicBezTo>
                        <a:pt x="1" y="4445"/>
                        <a:pt x="187" y="4658"/>
                        <a:pt x="731" y="4658"/>
                      </a:cubicBezTo>
                      <a:lnTo>
                        <a:pt x="2578" y="4658"/>
                      </a:lnTo>
                      <a:lnTo>
                        <a:pt x="2763" y="4276"/>
                      </a:lnTo>
                      <a:cubicBezTo>
                        <a:pt x="2781" y="4235"/>
                        <a:pt x="2822" y="4211"/>
                        <a:pt x="2867" y="4211"/>
                      </a:cubicBezTo>
                      <a:lnTo>
                        <a:pt x="5726" y="4211"/>
                      </a:lnTo>
                      <a:cubicBezTo>
                        <a:pt x="5763" y="4211"/>
                        <a:pt x="5801" y="4232"/>
                        <a:pt x="5822" y="4266"/>
                      </a:cubicBezTo>
                      <a:lnTo>
                        <a:pt x="6056" y="4658"/>
                      </a:lnTo>
                      <a:lnTo>
                        <a:pt x="6173" y="4658"/>
                      </a:lnTo>
                      <a:lnTo>
                        <a:pt x="7002" y="3654"/>
                      </a:lnTo>
                      <a:lnTo>
                        <a:pt x="5430" y="3654"/>
                      </a:lnTo>
                      <a:cubicBezTo>
                        <a:pt x="5375" y="3798"/>
                        <a:pt x="5237" y="3908"/>
                        <a:pt x="5065" y="3908"/>
                      </a:cubicBezTo>
                      <a:lnTo>
                        <a:pt x="3610" y="3908"/>
                      </a:lnTo>
                      <a:cubicBezTo>
                        <a:pt x="3352" y="3908"/>
                        <a:pt x="3166" y="3660"/>
                        <a:pt x="3238" y="3409"/>
                      </a:cubicBezTo>
                      <a:lnTo>
                        <a:pt x="3521" y="2436"/>
                      </a:lnTo>
                      <a:cubicBezTo>
                        <a:pt x="3568" y="2267"/>
                        <a:pt x="3724" y="2153"/>
                        <a:pt x="3895" y="2153"/>
                      </a:cubicBezTo>
                      <a:lnTo>
                        <a:pt x="4061" y="2153"/>
                      </a:lnTo>
                      <a:cubicBezTo>
                        <a:pt x="4219" y="1882"/>
                        <a:pt x="4415" y="1617"/>
                        <a:pt x="4539" y="1458"/>
                      </a:cubicBezTo>
                      <a:cubicBezTo>
                        <a:pt x="4611" y="1366"/>
                        <a:pt x="4718" y="1301"/>
                        <a:pt x="4834" y="1283"/>
                      </a:cubicBezTo>
                      <a:cubicBezTo>
                        <a:pt x="5567" y="1169"/>
                        <a:pt x="6211" y="1104"/>
                        <a:pt x="6744" y="1063"/>
                      </a:cubicBezTo>
                      <a:lnTo>
                        <a:pt x="6744" y="1039"/>
                      </a:lnTo>
                      <a:cubicBezTo>
                        <a:pt x="6744" y="1018"/>
                        <a:pt x="6758" y="1004"/>
                        <a:pt x="6779" y="1004"/>
                      </a:cubicBezTo>
                      <a:lnTo>
                        <a:pt x="9190" y="1004"/>
                      </a:lnTo>
                      <a:lnTo>
                        <a:pt x="9981" y="48"/>
                      </a:lnTo>
                      <a:cubicBezTo>
                        <a:pt x="9280" y="10"/>
                        <a:pt x="8743" y="0"/>
                        <a:pt x="8405" y="0"/>
                      </a:cubicBezTo>
                      <a:close/>
                      <a:moveTo>
                        <a:pt x="7490" y="3654"/>
                      </a:moveTo>
                      <a:lnTo>
                        <a:pt x="6658" y="4658"/>
                      </a:lnTo>
                      <a:lnTo>
                        <a:pt x="7525" y="4658"/>
                      </a:lnTo>
                      <a:lnTo>
                        <a:pt x="8354" y="3654"/>
                      </a:lnTo>
                      <a:close/>
                      <a:moveTo>
                        <a:pt x="11722" y="178"/>
                      </a:moveTo>
                      <a:lnTo>
                        <a:pt x="10890" y="1180"/>
                      </a:lnTo>
                      <a:cubicBezTo>
                        <a:pt x="11123" y="1211"/>
                        <a:pt x="11368" y="1245"/>
                        <a:pt x="11625" y="1283"/>
                      </a:cubicBezTo>
                      <a:cubicBezTo>
                        <a:pt x="11743" y="1301"/>
                        <a:pt x="11849" y="1366"/>
                        <a:pt x="11922" y="1458"/>
                      </a:cubicBezTo>
                      <a:cubicBezTo>
                        <a:pt x="12046" y="1617"/>
                        <a:pt x="12245" y="1882"/>
                        <a:pt x="12400" y="2153"/>
                      </a:cubicBezTo>
                      <a:lnTo>
                        <a:pt x="12795" y="2153"/>
                      </a:lnTo>
                      <a:cubicBezTo>
                        <a:pt x="12971" y="2153"/>
                        <a:pt x="13122" y="2271"/>
                        <a:pt x="13170" y="2439"/>
                      </a:cubicBezTo>
                      <a:lnTo>
                        <a:pt x="13442" y="3416"/>
                      </a:lnTo>
                      <a:cubicBezTo>
                        <a:pt x="13511" y="3664"/>
                        <a:pt x="13325" y="3908"/>
                        <a:pt x="13067" y="3908"/>
                      </a:cubicBezTo>
                      <a:lnTo>
                        <a:pt x="11612" y="3908"/>
                      </a:lnTo>
                      <a:cubicBezTo>
                        <a:pt x="11440" y="3908"/>
                        <a:pt x="11303" y="3798"/>
                        <a:pt x="11247" y="3654"/>
                      </a:cubicBezTo>
                      <a:lnTo>
                        <a:pt x="8839" y="3654"/>
                      </a:lnTo>
                      <a:lnTo>
                        <a:pt x="8006" y="4658"/>
                      </a:lnTo>
                      <a:lnTo>
                        <a:pt x="10580" y="4658"/>
                      </a:lnTo>
                      <a:lnTo>
                        <a:pt x="10766" y="4276"/>
                      </a:lnTo>
                      <a:cubicBezTo>
                        <a:pt x="10787" y="4235"/>
                        <a:pt x="10825" y="4211"/>
                        <a:pt x="10869" y="4211"/>
                      </a:cubicBezTo>
                      <a:lnTo>
                        <a:pt x="13632" y="4211"/>
                      </a:lnTo>
                      <a:lnTo>
                        <a:pt x="15510" y="1937"/>
                      </a:lnTo>
                      <a:cubicBezTo>
                        <a:pt x="15245" y="1486"/>
                        <a:pt x="14925" y="1059"/>
                        <a:pt x="14722" y="798"/>
                      </a:cubicBezTo>
                      <a:cubicBezTo>
                        <a:pt x="14591" y="633"/>
                        <a:pt x="14405" y="523"/>
                        <a:pt x="14199" y="492"/>
                      </a:cubicBezTo>
                      <a:cubicBezTo>
                        <a:pt x="13291" y="351"/>
                        <a:pt x="12462" y="251"/>
                        <a:pt x="11722" y="178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2"/>
                <p:cNvSpPr/>
                <p:nvPr/>
              </p:nvSpPr>
              <p:spPr>
                <a:xfrm>
                  <a:off x="5853144" y="1061735"/>
                  <a:ext cx="76191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59"/>
                      </a:ln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1802" y="778"/>
                      </a:lnTo>
                      <a:lnTo>
                        <a:pt x="2446" y="0"/>
                      </a:lnTo>
                      <a:close/>
                      <a:moveTo>
                        <a:pt x="2941" y="0"/>
                      </a:moveTo>
                      <a:lnTo>
                        <a:pt x="2295" y="778"/>
                      </a:ln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59"/>
                      </a:ln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2"/>
                <p:cNvSpPr/>
                <p:nvPr/>
              </p:nvSpPr>
              <p:spPr>
                <a:xfrm>
                  <a:off x="5764150" y="1090148"/>
                  <a:ext cx="58626" cy="4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071" y="1755"/>
                        <a:pt x="2209" y="1645"/>
                        <a:pt x="2264" y="1501"/>
                      </a:cubicBezTo>
                      <a:cubicBezTo>
                        <a:pt x="2292" y="1428"/>
                        <a:pt x="2295" y="1345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2"/>
                <p:cNvSpPr/>
                <p:nvPr/>
              </p:nvSpPr>
              <p:spPr>
                <a:xfrm>
                  <a:off x="5748933" y="1141381"/>
                  <a:ext cx="89236" cy="1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2"/>
                <p:cNvSpPr/>
                <p:nvPr/>
              </p:nvSpPr>
              <p:spPr>
                <a:xfrm>
                  <a:off x="5965413" y="1089800"/>
                  <a:ext cx="58623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1755" extrusionOk="0">
                      <a:moveTo>
                        <a:pt x="682" y="0"/>
                      </a:moveTo>
                      <a:cubicBezTo>
                        <a:pt x="509" y="0"/>
                        <a:pt x="358" y="114"/>
                        <a:pt x="310" y="283"/>
                      </a:cubicBezTo>
                      <a:lnTo>
                        <a:pt x="25" y="1256"/>
                      </a:lnTo>
                      <a:cubicBezTo>
                        <a:pt x="1" y="1342"/>
                        <a:pt x="4" y="1425"/>
                        <a:pt x="31" y="1501"/>
                      </a:cubicBezTo>
                      <a:cubicBezTo>
                        <a:pt x="87" y="1645"/>
                        <a:pt x="224" y="1755"/>
                        <a:pt x="396" y="1755"/>
                      </a:cubicBezTo>
                      <a:lnTo>
                        <a:pt x="1851" y="1755"/>
                      </a:lnTo>
                      <a:cubicBezTo>
                        <a:pt x="2109" y="1755"/>
                        <a:pt x="2295" y="1511"/>
                        <a:pt x="2226" y="1263"/>
                      </a:cubicBezTo>
                      <a:lnTo>
                        <a:pt x="1954" y="286"/>
                      </a:lnTo>
                      <a:cubicBezTo>
                        <a:pt x="1906" y="118"/>
                        <a:pt x="1755" y="0"/>
                        <a:pt x="157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2"/>
                <p:cNvSpPr/>
                <p:nvPr/>
              </p:nvSpPr>
              <p:spPr>
                <a:xfrm>
                  <a:off x="6033800" y="1094150"/>
                  <a:ext cx="63325" cy="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364" extrusionOk="0">
                      <a:moveTo>
                        <a:pt x="1779" y="1"/>
                      </a:moveTo>
                      <a:lnTo>
                        <a:pt x="0" y="2144"/>
                      </a:lnTo>
                      <a:lnTo>
                        <a:pt x="131" y="2364"/>
                      </a:lnTo>
                      <a:lnTo>
                        <a:pt x="1803" y="2364"/>
                      </a:lnTo>
                      <a:cubicBezTo>
                        <a:pt x="2347" y="2364"/>
                        <a:pt x="2533" y="2151"/>
                        <a:pt x="2533" y="1841"/>
                      </a:cubicBezTo>
                      <a:cubicBezTo>
                        <a:pt x="2533" y="1356"/>
                        <a:pt x="2082" y="634"/>
                        <a:pt x="1827" y="97"/>
                      </a:cubicBezTo>
                      <a:cubicBezTo>
                        <a:pt x="1814" y="66"/>
                        <a:pt x="1796" y="31"/>
                        <a:pt x="1779" y="1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2"/>
                <p:cNvSpPr/>
                <p:nvPr/>
              </p:nvSpPr>
              <p:spPr>
                <a:xfrm>
                  <a:off x="5947920" y="1141929"/>
                  <a:ext cx="89237" cy="1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2684" y="447"/>
                      </a:lnTo>
                      <a:lnTo>
                        <a:pt x="3052" y="0"/>
                      </a:lnTo>
                      <a:close/>
                      <a:moveTo>
                        <a:pt x="3347" y="227"/>
                      </a:moveTo>
                      <a:lnTo>
                        <a:pt x="3168" y="447"/>
                      </a:lnTo>
                      <a:lnTo>
                        <a:pt x="3478" y="447"/>
                      </a:lnTo>
                      <a:lnTo>
                        <a:pt x="3347" y="227"/>
                      </a:ln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2"/>
                <p:cNvSpPr/>
                <p:nvPr/>
              </p:nvSpPr>
              <p:spPr>
                <a:xfrm>
                  <a:off x="5860650" y="1081325"/>
                  <a:ext cx="509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873" extrusionOk="0">
                      <a:moveTo>
                        <a:pt x="1545" y="1"/>
                      </a:moveTo>
                      <a:lnTo>
                        <a:pt x="1" y="1873"/>
                      </a:lnTo>
                      <a:lnTo>
                        <a:pt x="489" y="1873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2"/>
                <p:cNvSpPr/>
                <p:nvPr/>
              </p:nvSpPr>
              <p:spPr>
                <a:xfrm>
                  <a:off x="5839925" y="1037975"/>
                  <a:ext cx="10712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611" extrusionOk="0">
                      <a:moveTo>
                        <a:pt x="3809" y="1"/>
                      </a:moveTo>
                      <a:lnTo>
                        <a:pt x="3018" y="957"/>
                      </a:lnTo>
                      <a:lnTo>
                        <a:pt x="3513" y="957"/>
                      </a:lnTo>
                      <a:lnTo>
                        <a:pt x="4284" y="28"/>
                      </a:lnTo>
                      <a:cubicBezTo>
                        <a:pt x="4119" y="18"/>
                        <a:pt x="3961" y="8"/>
                        <a:pt x="3809" y="1"/>
                      </a:cubicBezTo>
                      <a:close/>
                      <a:moveTo>
                        <a:pt x="830" y="3607"/>
                      </a:moveTo>
                      <a:lnTo>
                        <a:pt x="1" y="4611"/>
                      </a:lnTo>
                      <a:lnTo>
                        <a:pt x="486" y="4611"/>
                      </a:lnTo>
                      <a:lnTo>
                        <a:pt x="1318" y="360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2"/>
                <p:cNvSpPr/>
                <p:nvPr/>
              </p:nvSpPr>
              <p:spPr>
                <a:xfrm>
                  <a:off x="5898263" y="1061735"/>
                  <a:ext cx="30364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778" extrusionOk="0">
                      <a:moveTo>
                        <a:pt x="644" y="0"/>
                      </a:moveTo>
                      <a:lnTo>
                        <a:pt x="0" y="778"/>
                      </a:lnTo>
                      <a:lnTo>
                        <a:pt x="493" y="7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2"/>
                <p:cNvSpPr/>
                <p:nvPr/>
              </p:nvSpPr>
              <p:spPr>
                <a:xfrm>
                  <a:off x="5688125" y="1043075"/>
                  <a:ext cx="9927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4380" extrusionOk="0">
                      <a:moveTo>
                        <a:pt x="3970" y="0"/>
                      </a:moveTo>
                      <a:cubicBezTo>
                        <a:pt x="3789" y="21"/>
                        <a:pt x="3603" y="41"/>
                        <a:pt x="3417" y="65"/>
                      </a:cubicBezTo>
                      <a:lnTo>
                        <a:pt x="1" y="4200"/>
                      </a:lnTo>
                      <a:cubicBezTo>
                        <a:pt x="69" y="4283"/>
                        <a:pt x="180" y="4345"/>
                        <a:pt x="338" y="4379"/>
                      </a:cubicBez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2"/>
                <p:cNvSpPr/>
                <p:nvPr/>
              </p:nvSpPr>
              <p:spPr>
                <a:xfrm>
                  <a:off x="6026400" y="1085225"/>
                  <a:ext cx="518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02" extrusionOk="0">
                      <a:moveTo>
                        <a:pt x="1879" y="0"/>
                      </a:moveTo>
                      <a:lnTo>
                        <a:pt x="1" y="2274"/>
                      </a:lnTo>
                      <a:lnTo>
                        <a:pt x="97" y="2274"/>
                      </a:lnTo>
                      <a:cubicBezTo>
                        <a:pt x="135" y="2274"/>
                        <a:pt x="173" y="2295"/>
                        <a:pt x="193" y="2329"/>
                      </a:cubicBezTo>
                      <a:lnTo>
                        <a:pt x="296" y="2501"/>
                      </a:lnTo>
                      <a:lnTo>
                        <a:pt x="2075" y="358"/>
                      </a:lnTo>
                      <a:cubicBezTo>
                        <a:pt x="2016" y="237"/>
                        <a:pt x="1951" y="117"/>
                        <a:pt x="1879" y="0"/>
                      </a:cubicBez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2"/>
                <p:cNvSpPr/>
                <p:nvPr/>
              </p:nvSpPr>
              <p:spPr>
                <a:xfrm>
                  <a:off x="6015828" y="1141929"/>
                  <a:ext cx="18500" cy="1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447" extrusionOk="0">
                      <a:moveTo>
                        <a:pt x="369" y="0"/>
                      </a:moveTo>
                      <a:lnTo>
                        <a:pt x="1" y="447"/>
                      </a:lnTo>
                      <a:lnTo>
                        <a:pt x="485" y="447"/>
                      </a:lnTo>
                      <a:lnTo>
                        <a:pt x="664" y="227"/>
                      </a:lnTo>
                      <a:lnTo>
                        <a:pt x="561" y="55"/>
                      </a:lnTo>
                      <a:cubicBezTo>
                        <a:pt x="541" y="21"/>
                        <a:pt x="503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2"/>
                <p:cNvSpPr/>
                <p:nvPr/>
              </p:nvSpPr>
              <p:spPr>
                <a:xfrm>
                  <a:off x="5894475" y="1064975"/>
                  <a:ext cx="6340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527" extrusionOk="0">
                      <a:moveTo>
                        <a:pt x="2085" y="1"/>
                      </a:moveTo>
                      <a:lnTo>
                        <a:pt x="0" y="2527"/>
                      </a:lnTo>
                      <a:lnTo>
                        <a:pt x="485" y="2527"/>
                      </a:lnTo>
                      <a:lnTo>
                        <a:pt x="2536" y="53"/>
                      </a:lnTo>
                      <a:cubicBezTo>
                        <a:pt x="2381" y="36"/>
                        <a:pt x="2229" y="18"/>
                        <a:pt x="2085" y="1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2"/>
                <p:cNvSpPr/>
                <p:nvPr/>
              </p:nvSpPr>
              <p:spPr>
                <a:xfrm>
                  <a:off x="5873750" y="1040225"/>
                  <a:ext cx="104950" cy="1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" h="4521" extrusionOk="0">
                      <a:moveTo>
                        <a:pt x="3733" y="0"/>
                      </a:moveTo>
                      <a:lnTo>
                        <a:pt x="2914" y="991"/>
                      </a:lnTo>
                      <a:cubicBezTo>
                        <a:pt x="3058" y="1008"/>
                        <a:pt x="3210" y="1026"/>
                        <a:pt x="3365" y="1043"/>
                      </a:cubicBezTo>
                      <a:lnTo>
                        <a:pt x="4197" y="41"/>
                      </a:lnTo>
                      <a:cubicBezTo>
                        <a:pt x="4035" y="28"/>
                        <a:pt x="3881" y="11"/>
                        <a:pt x="3733" y="0"/>
                      </a:cubicBezTo>
                      <a:close/>
                      <a:moveTo>
                        <a:pt x="829" y="3517"/>
                      </a:moveTo>
                      <a:lnTo>
                        <a:pt x="0" y="4521"/>
                      </a:lnTo>
                      <a:lnTo>
                        <a:pt x="481" y="4521"/>
                      </a:lnTo>
                      <a:lnTo>
                        <a:pt x="1314" y="351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2"/>
                <p:cNvSpPr/>
                <p:nvPr/>
              </p:nvSpPr>
              <p:spPr>
                <a:xfrm>
                  <a:off x="5630250" y="1286850"/>
                  <a:ext cx="1516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520" extrusionOk="0">
                      <a:moveTo>
                        <a:pt x="409" y="1"/>
                      </a:moveTo>
                      <a:cubicBezTo>
                        <a:pt x="200" y="1"/>
                        <a:pt x="0" y="164"/>
                        <a:pt x="0" y="411"/>
                      </a:cubicBezTo>
                      <a:cubicBezTo>
                        <a:pt x="0" y="1454"/>
                        <a:pt x="110" y="2985"/>
                        <a:pt x="740" y="2985"/>
                      </a:cubicBezTo>
                      <a:cubicBezTo>
                        <a:pt x="740" y="2985"/>
                        <a:pt x="3737" y="3412"/>
                        <a:pt x="4308" y="3508"/>
                      </a:cubicBezTo>
                      <a:cubicBezTo>
                        <a:pt x="4358" y="3516"/>
                        <a:pt x="4411" y="3520"/>
                        <a:pt x="4467" y="3520"/>
                      </a:cubicBezTo>
                      <a:cubicBezTo>
                        <a:pt x="5046" y="3520"/>
                        <a:pt x="5885" y="3105"/>
                        <a:pt x="5973" y="2889"/>
                      </a:cubicBezTo>
                      <a:cubicBezTo>
                        <a:pt x="6066" y="2652"/>
                        <a:pt x="4590" y="2342"/>
                        <a:pt x="4590" y="2342"/>
                      </a:cubicBezTo>
                      <a:lnTo>
                        <a:pt x="692" y="119"/>
                      </a:lnTo>
                      <a:cubicBezTo>
                        <a:pt x="609" y="38"/>
                        <a:pt x="508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5656575" y="1295575"/>
                  <a:ext cx="81625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114" extrusionOk="0">
                      <a:moveTo>
                        <a:pt x="0" y="1"/>
                      </a:moveTo>
                      <a:lnTo>
                        <a:pt x="334" y="1201"/>
                      </a:lnTo>
                      <a:cubicBezTo>
                        <a:pt x="396" y="1432"/>
                        <a:pt x="588" y="1607"/>
                        <a:pt x="823" y="1652"/>
                      </a:cubicBezTo>
                      <a:lnTo>
                        <a:pt x="3265" y="2113"/>
                      </a:lnTo>
                      <a:lnTo>
                        <a:pt x="2598" y="1291"/>
                      </a:lnTo>
                      <a:cubicBezTo>
                        <a:pt x="2202" y="809"/>
                        <a:pt x="1679" y="469"/>
                        <a:pt x="1080" y="30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566997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3" y="1060"/>
                        <a:pt x="1057" y="822"/>
                        <a:pt x="1057" y="530"/>
                      </a:cubicBezTo>
                      <a:cubicBezTo>
                        <a:pt x="1057" y="237"/>
                        <a:pt x="823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5698975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1" y="740"/>
                        <a:pt x="740" y="575"/>
                        <a:pt x="740" y="372"/>
                      </a:cubicBezTo>
                      <a:cubicBezTo>
                        <a:pt x="740" y="169"/>
                        <a:pt x="57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5709050" y="1243975"/>
                  <a:ext cx="32175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60" extrusionOk="0">
                      <a:moveTo>
                        <a:pt x="1286" y="0"/>
                      </a:moveTo>
                      <a:lnTo>
                        <a:pt x="1286" y="0"/>
                      </a:lnTo>
                      <a:cubicBezTo>
                        <a:pt x="1286" y="1"/>
                        <a:pt x="788" y="537"/>
                        <a:pt x="0" y="610"/>
                      </a:cubicBezTo>
                      <a:lnTo>
                        <a:pt x="1107" y="1359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5640725" y="1186600"/>
                  <a:ext cx="972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9" h="2545" extrusionOk="0">
                      <a:moveTo>
                        <a:pt x="751" y="0"/>
                      </a:moveTo>
                      <a:cubicBezTo>
                        <a:pt x="647" y="0"/>
                        <a:pt x="542" y="8"/>
                        <a:pt x="438" y="25"/>
                      </a:cubicBezTo>
                      <a:cubicBezTo>
                        <a:pt x="183" y="66"/>
                        <a:pt x="1" y="296"/>
                        <a:pt x="18" y="555"/>
                      </a:cubicBezTo>
                      <a:lnTo>
                        <a:pt x="104" y="1721"/>
                      </a:lnTo>
                      <a:cubicBezTo>
                        <a:pt x="118" y="1941"/>
                        <a:pt x="280" y="2127"/>
                        <a:pt x="496" y="2172"/>
                      </a:cubicBezTo>
                      <a:lnTo>
                        <a:pt x="2196" y="2533"/>
                      </a:lnTo>
                      <a:cubicBezTo>
                        <a:pt x="2231" y="2541"/>
                        <a:pt x="2266" y="2545"/>
                        <a:pt x="2301" y="2545"/>
                      </a:cubicBezTo>
                      <a:cubicBezTo>
                        <a:pt x="2377" y="2545"/>
                        <a:pt x="2452" y="2527"/>
                        <a:pt x="2523" y="2492"/>
                      </a:cubicBezTo>
                      <a:lnTo>
                        <a:pt x="3720" y="1893"/>
                      </a:lnTo>
                      <a:cubicBezTo>
                        <a:pt x="3878" y="1814"/>
                        <a:pt x="3889" y="1597"/>
                        <a:pt x="3737" y="1504"/>
                      </a:cubicBezTo>
                      <a:lnTo>
                        <a:pt x="1811" y="304"/>
                      </a:lnTo>
                      <a:cubicBezTo>
                        <a:pt x="1491" y="104"/>
                        <a:pt x="1124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5684950" y="1215600"/>
                  <a:ext cx="26425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57" extrusionOk="0">
                      <a:moveTo>
                        <a:pt x="526" y="0"/>
                      </a:moveTo>
                      <a:cubicBezTo>
                        <a:pt x="234" y="0"/>
                        <a:pt x="0" y="238"/>
                        <a:pt x="0" y="530"/>
                      </a:cubicBezTo>
                      <a:cubicBezTo>
                        <a:pt x="0" y="819"/>
                        <a:pt x="234" y="1056"/>
                        <a:pt x="526" y="1056"/>
                      </a:cubicBezTo>
                      <a:cubicBezTo>
                        <a:pt x="820" y="1056"/>
                        <a:pt x="1057" y="819"/>
                        <a:pt x="1057" y="530"/>
                      </a:cubicBezTo>
                      <a:cubicBezTo>
                        <a:pt x="1057" y="238"/>
                        <a:pt x="820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5654675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0" y="276"/>
                        <a:pt x="0" y="620"/>
                      </a:cubicBezTo>
                      <a:cubicBezTo>
                        <a:pt x="0" y="964"/>
                        <a:pt x="279" y="1243"/>
                        <a:pt x="623" y="1243"/>
                      </a:cubicBezTo>
                      <a:cubicBezTo>
                        <a:pt x="964" y="1243"/>
                        <a:pt x="1242" y="964"/>
                        <a:pt x="1242" y="620"/>
                      </a:cubicBezTo>
                      <a:cubicBezTo>
                        <a:pt x="1242" y="276"/>
                        <a:pt x="9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6000925" y="1286850"/>
                  <a:ext cx="1517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520" extrusionOk="0">
                      <a:moveTo>
                        <a:pt x="5659" y="1"/>
                      </a:moveTo>
                      <a:cubicBezTo>
                        <a:pt x="5559" y="1"/>
                        <a:pt x="5458" y="38"/>
                        <a:pt x="5375" y="119"/>
                      </a:cubicBezTo>
                      <a:lnTo>
                        <a:pt x="1481" y="2342"/>
                      </a:lnTo>
                      <a:cubicBezTo>
                        <a:pt x="1481" y="2342"/>
                        <a:pt x="1" y="2652"/>
                        <a:pt x="98" y="2889"/>
                      </a:cubicBezTo>
                      <a:cubicBezTo>
                        <a:pt x="182" y="3105"/>
                        <a:pt x="1023" y="3520"/>
                        <a:pt x="1604" y="3520"/>
                      </a:cubicBezTo>
                      <a:cubicBezTo>
                        <a:pt x="1660" y="3520"/>
                        <a:pt x="1713" y="3516"/>
                        <a:pt x="1763" y="3508"/>
                      </a:cubicBezTo>
                      <a:cubicBezTo>
                        <a:pt x="2333" y="3412"/>
                        <a:pt x="5327" y="2985"/>
                        <a:pt x="5327" y="2985"/>
                      </a:cubicBezTo>
                      <a:cubicBezTo>
                        <a:pt x="5957" y="2985"/>
                        <a:pt x="6066" y="1454"/>
                        <a:pt x="6070" y="411"/>
                      </a:cubicBezTo>
                      <a:cubicBezTo>
                        <a:pt x="6070" y="164"/>
                        <a:pt x="5868" y="1"/>
                        <a:pt x="565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6044625" y="1295575"/>
                  <a:ext cx="81650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2114" extrusionOk="0">
                      <a:moveTo>
                        <a:pt x="3266" y="1"/>
                      </a:moveTo>
                      <a:lnTo>
                        <a:pt x="2186" y="300"/>
                      </a:lnTo>
                      <a:cubicBezTo>
                        <a:pt x="1587" y="469"/>
                        <a:pt x="1064" y="809"/>
                        <a:pt x="671" y="1291"/>
                      </a:cubicBezTo>
                      <a:lnTo>
                        <a:pt x="1" y="2113"/>
                      </a:lnTo>
                      <a:lnTo>
                        <a:pt x="2443" y="1652"/>
                      </a:lnTo>
                      <a:cubicBezTo>
                        <a:pt x="2678" y="1607"/>
                        <a:pt x="2870" y="1432"/>
                        <a:pt x="2935" y="1201"/>
                      </a:cubicBezTo>
                      <a:lnTo>
                        <a:pt x="3266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608642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0" y="1060"/>
                        <a:pt x="1057" y="822"/>
                        <a:pt x="1057" y="530"/>
                      </a:cubicBezTo>
                      <a:cubicBezTo>
                        <a:pt x="1057" y="237"/>
                        <a:pt x="820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6065450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5" y="740"/>
                        <a:pt x="740" y="575"/>
                        <a:pt x="740" y="372"/>
                      </a:cubicBezTo>
                      <a:cubicBezTo>
                        <a:pt x="740" y="169"/>
                        <a:pt x="57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6041700" y="1243975"/>
                  <a:ext cx="3210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1360" extrusionOk="0">
                      <a:moveTo>
                        <a:pt x="1" y="0"/>
                      </a:moveTo>
                      <a:lnTo>
                        <a:pt x="176" y="1359"/>
                      </a:lnTo>
                      <a:lnTo>
                        <a:pt x="1284" y="610"/>
                      </a:lnTo>
                      <a:cubicBezTo>
                        <a:pt x="499" y="537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6044975" y="1186600"/>
                  <a:ext cx="971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" h="2545" extrusionOk="0">
                      <a:moveTo>
                        <a:pt x="3136" y="0"/>
                      </a:moveTo>
                      <a:cubicBezTo>
                        <a:pt x="2764" y="0"/>
                        <a:pt x="2395" y="104"/>
                        <a:pt x="2075" y="304"/>
                      </a:cubicBezTo>
                      <a:lnTo>
                        <a:pt x="149" y="1504"/>
                      </a:lnTo>
                      <a:cubicBezTo>
                        <a:pt x="1" y="1597"/>
                        <a:pt x="11" y="1814"/>
                        <a:pt x="166" y="1893"/>
                      </a:cubicBezTo>
                      <a:lnTo>
                        <a:pt x="1367" y="2492"/>
                      </a:lnTo>
                      <a:cubicBezTo>
                        <a:pt x="1435" y="2527"/>
                        <a:pt x="1511" y="2545"/>
                        <a:pt x="1588" y="2545"/>
                      </a:cubicBezTo>
                      <a:cubicBezTo>
                        <a:pt x="1623" y="2545"/>
                        <a:pt x="1659" y="2541"/>
                        <a:pt x="1694" y="2533"/>
                      </a:cubicBezTo>
                      <a:lnTo>
                        <a:pt x="3389" y="2172"/>
                      </a:lnTo>
                      <a:cubicBezTo>
                        <a:pt x="3606" y="2127"/>
                        <a:pt x="3768" y="1941"/>
                        <a:pt x="3785" y="1721"/>
                      </a:cubicBezTo>
                      <a:lnTo>
                        <a:pt x="3868" y="555"/>
                      </a:lnTo>
                      <a:cubicBezTo>
                        <a:pt x="3885" y="296"/>
                        <a:pt x="3702" y="66"/>
                        <a:pt x="3448" y="25"/>
                      </a:cubicBezTo>
                      <a:cubicBezTo>
                        <a:pt x="3345" y="8"/>
                        <a:pt x="3240" y="0"/>
                        <a:pt x="3136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2"/>
                <p:cNvSpPr/>
                <p:nvPr/>
              </p:nvSpPr>
              <p:spPr>
                <a:xfrm>
                  <a:off x="6071475" y="1215600"/>
                  <a:ext cx="26500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057" extrusionOk="0">
                      <a:moveTo>
                        <a:pt x="530" y="0"/>
                      </a:moveTo>
                      <a:cubicBezTo>
                        <a:pt x="237" y="0"/>
                        <a:pt x="0" y="238"/>
                        <a:pt x="0" y="530"/>
                      </a:cubicBezTo>
                      <a:cubicBezTo>
                        <a:pt x="0" y="819"/>
                        <a:pt x="237" y="1056"/>
                        <a:pt x="530" y="1056"/>
                      </a:cubicBezTo>
                      <a:cubicBezTo>
                        <a:pt x="823" y="1056"/>
                        <a:pt x="1060" y="819"/>
                        <a:pt x="1060" y="530"/>
                      </a:cubicBezTo>
                      <a:cubicBezTo>
                        <a:pt x="1060" y="238"/>
                        <a:pt x="823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2"/>
                <p:cNvSpPr/>
                <p:nvPr/>
              </p:nvSpPr>
              <p:spPr>
                <a:xfrm>
                  <a:off x="6097100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1" y="276"/>
                        <a:pt x="1" y="620"/>
                      </a:cubicBezTo>
                      <a:cubicBezTo>
                        <a:pt x="1" y="964"/>
                        <a:pt x="279" y="1243"/>
                        <a:pt x="623" y="1243"/>
                      </a:cubicBezTo>
                      <a:cubicBezTo>
                        <a:pt x="963" y="1243"/>
                        <a:pt x="1243" y="964"/>
                        <a:pt x="1243" y="620"/>
                      </a:cubicBezTo>
                      <a:cubicBezTo>
                        <a:pt x="1243" y="276"/>
                        <a:pt x="963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908B8E0-4A63-4C18-9BFD-DF1D365E4ABE}"/>
              </a:ext>
            </a:extLst>
          </p:cNvPr>
          <p:cNvCxnSpPr/>
          <p:nvPr/>
        </p:nvCxnSpPr>
        <p:spPr>
          <a:xfrm>
            <a:off x="1400782" y="2937754"/>
            <a:ext cx="3550596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26;p36">
            <a:extLst>
              <a:ext uri="{FF2B5EF4-FFF2-40B4-BE49-F238E27FC236}">
                <a16:creationId xmlns:a16="http://schemas.microsoft.com/office/drawing/2014/main" id="{7DE44B5A-957F-E5B4-6A18-7F2C07E17C23}"/>
              </a:ext>
            </a:extLst>
          </p:cNvPr>
          <p:cNvSpPr txBox="1">
            <a:spLocks/>
          </p:cNvSpPr>
          <p:nvPr/>
        </p:nvSpPr>
        <p:spPr>
          <a:xfrm>
            <a:off x="246435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 a Póliza Cancelada durante la vigencia (clave 4 u 8), la moneda es nacional, el inicio de vigencia es igual al año de reporte y el año de la fecha de emisión es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igual 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al año de reporte entonces la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 a la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56C0403-99BC-3A36-4C34-5E78668DB76D}"/>
              </a:ext>
            </a:extLst>
          </p:cNvPr>
          <p:cNvCxnSpPr>
            <a:cxnSpLocks/>
          </p:cNvCxnSpPr>
          <p:nvPr/>
        </p:nvCxnSpPr>
        <p:spPr>
          <a:xfrm>
            <a:off x="419247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27133DA-2C2D-6211-BF70-AFBE98E5537E}"/>
              </a:ext>
            </a:extLst>
          </p:cNvPr>
          <p:cNvCxnSpPr>
            <a:cxnSpLocks/>
          </p:cNvCxnSpPr>
          <p:nvPr/>
        </p:nvCxnSpPr>
        <p:spPr>
          <a:xfrm>
            <a:off x="2064977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2B4CB2D-9FFE-AEF6-9F0E-2C5DB7B2FBF9}"/>
              </a:ext>
            </a:extLst>
          </p:cNvPr>
          <p:cNvSpPr txBox="1"/>
          <p:nvPr/>
        </p:nvSpPr>
        <p:spPr>
          <a:xfrm>
            <a:off x="1974326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B02BB1-98C6-20A9-B7E1-C776A702AABE}"/>
              </a:ext>
            </a:extLst>
          </p:cNvPr>
          <p:cNvSpPr txBox="1"/>
          <p:nvPr/>
        </p:nvSpPr>
        <p:spPr>
          <a:xfrm>
            <a:off x="1163655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FBD87-7857-62A4-21A5-2CD7F1600EBC}"/>
              </a:ext>
            </a:extLst>
          </p:cNvPr>
          <p:cNvSpPr txBox="1"/>
          <p:nvPr/>
        </p:nvSpPr>
        <p:spPr>
          <a:xfrm>
            <a:off x="-92209" y="3550261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9EDC93-3DEE-2C73-115A-9D7CD104323B}"/>
              </a:ext>
            </a:extLst>
          </p:cNvPr>
          <p:cNvSpPr txBox="1"/>
          <p:nvPr/>
        </p:nvSpPr>
        <p:spPr>
          <a:xfrm>
            <a:off x="75051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1010B5-FC94-49E5-F933-C384571BCAFB}"/>
              </a:ext>
            </a:extLst>
          </p:cNvPr>
          <p:cNvCxnSpPr>
            <a:cxnSpLocks/>
          </p:cNvCxnSpPr>
          <p:nvPr/>
        </p:nvCxnSpPr>
        <p:spPr>
          <a:xfrm>
            <a:off x="3396473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2361D1-4338-BA04-5BFA-984D7F92D5EC}"/>
              </a:ext>
            </a:extLst>
          </p:cNvPr>
          <p:cNvCxnSpPr>
            <a:cxnSpLocks/>
          </p:cNvCxnSpPr>
          <p:nvPr/>
        </p:nvCxnSpPr>
        <p:spPr>
          <a:xfrm>
            <a:off x="945382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EB2CFE-AB58-EE8D-BC74-85EDFDB94F07}"/>
              </a:ext>
            </a:extLst>
          </p:cNvPr>
          <p:cNvSpPr txBox="1"/>
          <p:nvPr/>
        </p:nvSpPr>
        <p:spPr>
          <a:xfrm>
            <a:off x="153202" y="3965510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AC2FFEB-CD6A-B61D-EE6B-71A1CE2A9E71}"/>
              </a:ext>
            </a:extLst>
          </p:cNvPr>
          <p:cNvCxnSpPr>
            <a:cxnSpLocks/>
          </p:cNvCxnSpPr>
          <p:nvPr/>
        </p:nvCxnSpPr>
        <p:spPr>
          <a:xfrm>
            <a:off x="4395093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F23C2B-8E52-4CE5-6A5C-E556CF64B44F}"/>
              </a:ext>
            </a:extLst>
          </p:cNvPr>
          <p:cNvSpPr txBox="1"/>
          <p:nvPr/>
        </p:nvSpPr>
        <p:spPr>
          <a:xfrm>
            <a:off x="3185107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E31A277-3E67-0386-EA84-8F62FFAF960C}"/>
              </a:ext>
            </a:extLst>
          </p:cNvPr>
          <p:cNvCxnSpPr>
            <a:cxnSpLocks/>
          </p:cNvCxnSpPr>
          <p:nvPr/>
        </p:nvCxnSpPr>
        <p:spPr>
          <a:xfrm>
            <a:off x="5570179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7BD9B3-72F6-8D72-CB42-2E49CCDAAA9F}"/>
              </a:ext>
            </a:extLst>
          </p:cNvPr>
          <p:cNvSpPr txBox="1"/>
          <p:nvPr/>
        </p:nvSpPr>
        <p:spPr>
          <a:xfrm>
            <a:off x="3354710" y="3890494"/>
            <a:ext cx="107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r>
              <a:rPr lang="es-MX" sz="900" b="1" dirty="0"/>
              <a:t>$ 23,279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$ 23,279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ACCE318-ED0B-9BA9-C9EF-046902E0992E}"/>
              </a:ext>
            </a:extLst>
          </p:cNvPr>
          <p:cNvSpPr/>
          <p:nvPr/>
        </p:nvSpPr>
        <p:spPr>
          <a:xfrm>
            <a:off x="3285368" y="2801899"/>
            <a:ext cx="1275348" cy="228892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55D4C6-310F-5C8E-4D8E-2DDD45181C16}"/>
              </a:ext>
            </a:extLst>
          </p:cNvPr>
          <p:cNvCxnSpPr>
            <a:cxnSpLocks/>
          </p:cNvCxnSpPr>
          <p:nvPr/>
        </p:nvCxnSpPr>
        <p:spPr>
          <a:xfrm>
            <a:off x="6280042" y="315756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E8B3C3-8562-B426-8545-CD551B59152E}"/>
              </a:ext>
            </a:extLst>
          </p:cNvPr>
          <p:cNvSpPr txBox="1"/>
          <p:nvPr/>
        </p:nvSpPr>
        <p:spPr>
          <a:xfrm>
            <a:off x="3468041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776BD9-3FD0-8795-39A0-A2CFCCC65C43}"/>
              </a:ext>
            </a:extLst>
          </p:cNvPr>
          <p:cNvSpPr txBox="1"/>
          <p:nvPr/>
        </p:nvSpPr>
        <p:spPr>
          <a:xfrm>
            <a:off x="2183394" y="2875223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B00346-E51A-D7A5-3B3D-FA2B3AE03C69}"/>
              </a:ext>
            </a:extLst>
          </p:cNvPr>
          <p:cNvSpPr txBox="1"/>
          <p:nvPr/>
        </p:nvSpPr>
        <p:spPr>
          <a:xfrm>
            <a:off x="4456413" y="3573628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EB009B-B226-7B90-B910-5BDBA85FA7D1}"/>
              </a:ext>
            </a:extLst>
          </p:cNvPr>
          <p:cNvSpPr txBox="1"/>
          <p:nvPr/>
        </p:nvSpPr>
        <p:spPr>
          <a:xfrm>
            <a:off x="4629774" y="292868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5C22AE8-C544-F5E8-6DEA-FE7FBA32A5F9}"/>
              </a:ext>
            </a:extLst>
          </p:cNvPr>
          <p:cNvCxnSpPr>
            <a:cxnSpLocks/>
          </p:cNvCxnSpPr>
          <p:nvPr/>
        </p:nvCxnSpPr>
        <p:spPr>
          <a:xfrm>
            <a:off x="2064977" y="3136043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B7DBF28-D762-7179-EB1E-BB0FA84252F0}"/>
              </a:ext>
            </a:extLst>
          </p:cNvPr>
          <p:cNvSpPr txBox="1"/>
          <p:nvPr/>
        </p:nvSpPr>
        <p:spPr>
          <a:xfrm>
            <a:off x="1974326" y="3574907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5DFEC3-3861-9945-EF23-D0EAE6AC4AF7}"/>
              </a:ext>
            </a:extLst>
          </p:cNvPr>
          <p:cNvSpPr txBox="1"/>
          <p:nvPr/>
        </p:nvSpPr>
        <p:spPr>
          <a:xfrm>
            <a:off x="1163655" y="3469589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74CE60-59B0-5B63-B34B-1189F50897A4}"/>
              </a:ext>
            </a:extLst>
          </p:cNvPr>
          <p:cNvSpPr txBox="1"/>
          <p:nvPr/>
        </p:nvSpPr>
        <p:spPr>
          <a:xfrm>
            <a:off x="-92209" y="3548797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49FFA1A-165C-8D7D-9CE6-D689438B6054}"/>
              </a:ext>
            </a:extLst>
          </p:cNvPr>
          <p:cNvSpPr txBox="1"/>
          <p:nvPr/>
        </p:nvSpPr>
        <p:spPr>
          <a:xfrm>
            <a:off x="75051" y="2931866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E251B3B-C7DC-637D-069C-7CE2805DEC5C}"/>
              </a:ext>
            </a:extLst>
          </p:cNvPr>
          <p:cNvCxnSpPr>
            <a:cxnSpLocks/>
          </p:cNvCxnSpPr>
          <p:nvPr/>
        </p:nvCxnSpPr>
        <p:spPr>
          <a:xfrm>
            <a:off x="3396473" y="32082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5009F09-F0A9-7A33-5691-70B8BB7436C6}"/>
              </a:ext>
            </a:extLst>
          </p:cNvPr>
          <p:cNvCxnSpPr>
            <a:cxnSpLocks/>
          </p:cNvCxnSpPr>
          <p:nvPr/>
        </p:nvCxnSpPr>
        <p:spPr>
          <a:xfrm>
            <a:off x="945382" y="3108805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F3D4E4D-4339-D874-B58C-F476F5C0251C}"/>
              </a:ext>
            </a:extLst>
          </p:cNvPr>
          <p:cNvSpPr txBox="1"/>
          <p:nvPr/>
        </p:nvSpPr>
        <p:spPr>
          <a:xfrm>
            <a:off x="153202" y="3964046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AC6A87C-5D1D-2D7A-ADDE-AE4C60577B9A}"/>
              </a:ext>
            </a:extLst>
          </p:cNvPr>
          <p:cNvCxnSpPr>
            <a:cxnSpLocks/>
          </p:cNvCxnSpPr>
          <p:nvPr/>
        </p:nvCxnSpPr>
        <p:spPr>
          <a:xfrm>
            <a:off x="4395093" y="315609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CBB747B-4595-9FA1-3395-59B266A7F233}"/>
              </a:ext>
            </a:extLst>
          </p:cNvPr>
          <p:cNvSpPr txBox="1"/>
          <p:nvPr/>
        </p:nvSpPr>
        <p:spPr>
          <a:xfrm>
            <a:off x="3185107" y="3643084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183C890-9D8D-B4F8-68A8-F91189F1A8A3}"/>
              </a:ext>
            </a:extLst>
          </p:cNvPr>
          <p:cNvCxnSpPr>
            <a:cxnSpLocks/>
          </p:cNvCxnSpPr>
          <p:nvPr/>
        </p:nvCxnSpPr>
        <p:spPr>
          <a:xfrm>
            <a:off x="5570179" y="310796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CA2DAC3-84FE-1B11-42B4-EDE7E039BBE3}"/>
              </a:ext>
            </a:extLst>
          </p:cNvPr>
          <p:cNvSpPr txBox="1"/>
          <p:nvPr/>
        </p:nvSpPr>
        <p:spPr>
          <a:xfrm>
            <a:off x="3468041" y="2823245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6D1E337-3EA5-070E-A487-1DE60B579D4E}"/>
              </a:ext>
            </a:extLst>
          </p:cNvPr>
          <p:cNvSpPr txBox="1"/>
          <p:nvPr/>
        </p:nvSpPr>
        <p:spPr>
          <a:xfrm>
            <a:off x="2183394" y="2873759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AFE6F54-A8C3-CFE7-8C30-467C20114264}"/>
              </a:ext>
            </a:extLst>
          </p:cNvPr>
          <p:cNvSpPr txBox="1"/>
          <p:nvPr/>
        </p:nvSpPr>
        <p:spPr>
          <a:xfrm>
            <a:off x="4456413" y="357216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2024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7CC709F-89A7-FE79-D12C-AC985867ED3D}"/>
              </a:ext>
            </a:extLst>
          </p:cNvPr>
          <p:cNvSpPr txBox="1"/>
          <p:nvPr/>
        </p:nvSpPr>
        <p:spPr>
          <a:xfrm>
            <a:off x="4629774" y="2927217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B349F356-58EC-40AC-ABEA-DB71EFFFEAC0}"/>
              </a:ext>
            </a:extLst>
          </p:cNvPr>
          <p:cNvSpPr txBox="1"/>
          <p:nvPr/>
        </p:nvSpPr>
        <p:spPr>
          <a:xfrm>
            <a:off x="2141819" y="3921867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</a:p>
          <a:p>
            <a:pPr algn="ctr"/>
            <a:r>
              <a:rPr lang="es-MX" sz="900" b="1" dirty="0">
                <a:solidFill>
                  <a:srgbClr val="FF0000"/>
                </a:solidFill>
              </a:rPr>
              <a:t>-$16,721</a:t>
            </a:r>
          </a:p>
          <a:p>
            <a:pPr algn="ctr"/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343750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26;p36">
            <a:extLst>
              <a:ext uri="{FF2B5EF4-FFF2-40B4-BE49-F238E27FC236}">
                <a16:creationId xmlns:a16="http://schemas.microsoft.com/office/drawing/2014/main" id="{7DE44B5A-957F-E5B4-6A18-7F2C07E17C23}"/>
              </a:ext>
            </a:extLst>
          </p:cNvPr>
          <p:cNvSpPr txBox="1">
            <a:spLocks/>
          </p:cNvSpPr>
          <p:nvPr/>
        </p:nvSpPr>
        <p:spPr>
          <a:xfrm>
            <a:off x="246435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 a Póliza Cancelada desde inicio de vigencia (clave 3 o 7) y la moneda es nacional entonces la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 a la </a:t>
            </a:r>
            <a:r>
              <a:rPr lang="es-MX" sz="1300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r>
              <a:rPr lang="es-MX" sz="13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56C0403-99BC-3A36-4C34-5E78668DB76D}"/>
              </a:ext>
            </a:extLst>
          </p:cNvPr>
          <p:cNvCxnSpPr>
            <a:cxnSpLocks/>
          </p:cNvCxnSpPr>
          <p:nvPr/>
        </p:nvCxnSpPr>
        <p:spPr>
          <a:xfrm>
            <a:off x="419247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27133DA-2C2D-6211-BF70-AFBE98E5537E}"/>
              </a:ext>
            </a:extLst>
          </p:cNvPr>
          <p:cNvCxnSpPr>
            <a:cxnSpLocks/>
          </p:cNvCxnSpPr>
          <p:nvPr/>
        </p:nvCxnSpPr>
        <p:spPr>
          <a:xfrm>
            <a:off x="2064977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2B4CB2D-9FFE-AEF6-9F0E-2C5DB7B2FBF9}"/>
              </a:ext>
            </a:extLst>
          </p:cNvPr>
          <p:cNvSpPr txBox="1"/>
          <p:nvPr/>
        </p:nvSpPr>
        <p:spPr>
          <a:xfrm>
            <a:off x="1974326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B02BB1-98C6-20A9-B7E1-C776A702AABE}"/>
              </a:ext>
            </a:extLst>
          </p:cNvPr>
          <p:cNvSpPr txBox="1"/>
          <p:nvPr/>
        </p:nvSpPr>
        <p:spPr>
          <a:xfrm>
            <a:off x="1163655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FBD87-7857-62A4-21A5-2CD7F1600EBC}"/>
              </a:ext>
            </a:extLst>
          </p:cNvPr>
          <p:cNvSpPr txBox="1"/>
          <p:nvPr/>
        </p:nvSpPr>
        <p:spPr>
          <a:xfrm>
            <a:off x="-92209" y="3550261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9EDC93-3DEE-2C73-115A-9D7CD104323B}"/>
              </a:ext>
            </a:extLst>
          </p:cNvPr>
          <p:cNvSpPr txBox="1"/>
          <p:nvPr/>
        </p:nvSpPr>
        <p:spPr>
          <a:xfrm>
            <a:off x="75051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1010B5-FC94-49E5-F933-C384571BCAFB}"/>
              </a:ext>
            </a:extLst>
          </p:cNvPr>
          <p:cNvCxnSpPr>
            <a:cxnSpLocks/>
          </p:cNvCxnSpPr>
          <p:nvPr/>
        </p:nvCxnSpPr>
        <p:spPr>
          <a:xfrm>
            <a:off x="3396473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2361D1-4338-BA04-5BFA-984D7F92D5EC}"/>
              </a:ext>
            </a:extLst>
          </p:cNvPr>
          <p:cNvCxnSpPr>
            <a:cxnSpLocks/>
          </p:cNvCxnSpPr>
          <p:nvPr/>
        </p:nvCxnSpPr>
        <p:spPr>
          <a:xfrm>
            <a:off x="945382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EB2CFE-AB58-EE8D-BC74-85EDFDB94F07}"/>
              </a:ext>
            </a:extLst>
          </p:cNvPr>
          <p:cNvSpPr txBox="1"/>
          <p:nvPr/>
        </p:nvSpPr>
        <p:spPr>
          <a:xfrm>
            <a:off x="153202" y="3965510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AC2FFEB-CD6A-B61D-EE6B-71A1CE2A9E71}"/>
              </a:ext>
            </a:extLst>
          </p:cNvPr>
          <p:cNvCxnSpPr>
            <a:cxnSpLocks/>
          </p:cNvCxnSpPr>
          <p:nvPr/>
        </p:nvCxnSpPr>
        <p:spPr>
          <a:xfrm>
            <a:off x="4395093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3F23C2B-8E52-4CE5-6A5C-E556CF64B44F}"/>
              </a:ext>
            </a:extLst>
          </p:cNvPr>
          <p:cNvSpPr txBox="1"/>
          <p:nvPr/>
        </p:nvSpPr>
        <p:spPr>
          <a:xfrm>
            <a:off x="3185107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E31A277-3E67-0386-EA84-8F62FFAF960C}"/>
              </a:ext>
            </a:extLst>
          </p:cNvPr>
          <p:cNvCxnSpPr>
            <a:cxnSpLocks/>
          </p:cNvCxnSpPr>
          <p:nvPr/>
        </p:nvCxnSpPr>
        <p:spPr>
          <a:xfrm>
            <a:off x="5570179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7BD9B3-72F6-8D72-CB42-2E49CCDAAA9F}"/>
              </a:ext>
            </a:extLst>
          </p:cNvPr>
          <p:cNvSpPr txBox="1"/>
          <p:nvPr/>
        </p:nvSpPr>
        <p:spPr>
          <a:xfrm>
            <a:off x="3354710" y="3890494"/>
            <a:ext cx="107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r>
              <a:rPr lang="es-MX" sz="900" b="1" dirty="0"/>
              <a:t>$ 0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ACCE318-ED0B-9BA9-C9EF-046902E0992E}"/>
              </a:ext>
            </a:extLst>
          </p:cNvPr>
          <p:cNvSpPr/>
          <p:nvPr/>
        </p:nvSpPr>
        <p:spPr>
          <a:xfrm>
            <a:off x="3285368" y="2801899"/>
            <a:ext cx="1275348" cy="228892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55D4C6-310F-5C8E-4D8E-2DDD45181C16}"/>
              </a:ext>
            </a:extLst>
          </p:cNvPr>
          <p:cNvCxnSpPr>
            <a:cxnSpLocks/>
          </p:cNvCxnSpPr>
          <p:nvPr/>
        </p:nvCxnSpPr>
        <p:spPr>
          <a:xfrm>
            <a:off x="6280042" y="315756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E8B3C3-8562-B426-8545-CD551B59152E}"/>
              </a:ext>
            </a:extLst>
          </p:cNvPr>
          <p:cNvSpPr txBox="1"/>
          <p:nvPr/>
        </p:nvSpPr>
        <p:spPr>
          <a:xfrm>
            <a:off x="3468041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</a:t>
            </a:r>
            <a:r>
              <a:rPr lang="es-MX" sz="1000" b="1"/>
              <a:t>desde inicio</a:t>
            </a:r>
            <a:endParaRPr lang="es-MX" sz="1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776BD9-3FD0-8795-39A0-A2CFCCC65C43}"/>
              </a:ext>
            </a:extLst>
          </p:cNvPr>
          <p:cNvSpPr txBox="1"/>
          <p:nvPr/>
        </p:nvSpPr>
        <p:spPr>
          <a:xfrm>
            <a:off x="2183394" y="2875223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7B00346-E51A-D7A5-3B3D-FA2B3AE03C69}"/>
              </a:ext>
            </a:extLst>
          </p:cNvPr>
          <p:cNvSpPr txBox="1"/>
          <p:nvPr/>
        </p:nvSpPr>
        <p:spPr>
          <a:xfrm>
            <a:off x="4456413" y="3573628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EB009B-B226-7B90-B910-5BDBA85FA7D1}"/>
              </a:ext>
            </a:extLst>
          </p:cNvPr>
          <p:cNvSpPr txBox="1"/>
          <p:nvPr/>
        </p:nvSpPr>
        <p:spPr>
          <a:xfrm>
            <a:off x="4629774" y="292868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5C22AE8-C544-F5E8-6DEA-FE7FBA32A5F9}"/>
              </a:ext>
            </a:extLst>
          </p:cNvPr>
          <p:cNvCxnSpPr>
            <a:cxnSpLocks/>
          </p:cNvCxnSpPr>
          <p:nvPr/>
        </p:nvCxnSpPr>
        <p:spPr>
          <a:xfrm>
            <a:off x="2064977" y="3136043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B7DBF28-D762-7179-EB1E-BB0FA84252F0}"/>
              </a:ext>
            </a:extLst>
          </p:cNvPr>
          <p:cNvSpPr txBox="1"/>
          <p:nvPr/>
        </p:nvSpPr>
        <p:spPr>
          <a:xfrm>
            <a:off x="1974326" y="3574907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B5DFEC3-3861-9945-EF23-D0EAE6AC4AF7}"/>
              </a:ext>
            </a:extLst>
          </p:cNvPr>
          <p:cNvSpPr txBox="1"/>
          <p:nvPr/>
        </p:nvSpPr>
        <p:spPr>
          <a:xfrm>
            <a:off x="1163655" y="3469589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74CE60-59B0-5B63-B34B-1189F50897A4}"/>
              </a:ext>
            </a:extLst>
          </p:cNvPr>
          <p:cNvSpPr txBox="1"/>
          <p:nvPr/>
        </p:nvSpPr>
        <p:spPr>
          <a:xfrm>
            <a:off x="-92209" y="3548797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49FFA1A-165C-8D7D-9CE6-D689438B6054}"/>
              </a:ext>
            </a:extLst>
          </p:cNvPr>
          <p:cNvSpPr txBox="1"/>
          <p:nvPr/>
        </p:nvSpPr>
        <p:spPr>
          <a:xfrm>
            <a:off x="75051" y="2931866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E251B3B-C7DC-637D-069C-7CE2805DEC5C}"/>
              </a:ext>
            </a:extLst>
          </p:cNvPr>
          <p:cNvCxnSpPr>
            <a:cxnSpLocks/>
          </p:cNvCxnSpPr>
          <p:nvPr/>
        </p:nvCxnSpPr>
        <p:spPr>
          <a:xfrm>
            <a:off x="3396473" y="32082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5009F09-F0A9-7A33-5691-70B8BB7436C6}"/>
              </a:ext>
            </a:extLst>
          </p:cNvPr>
          <p:cNvCxnSpPr>
            <a:cxnSpLocks/>
          </p:cNvCxnSpPr>
          <p:nvPr/>
        </p:nvCxnSpPr>
        <p:spPr>
          <a:xfrm>
            <a:off x="945382" y="3108805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F3D4E4D-4339-D874-B58C-F476F5C0251C}"/>
              </a:ext>
            </a:extLst>
          </p:cNvPr>
          <p:cNvSpPr txBox="1"/>
          <p:nvPr/>
        </p:nvSpPr>
        <p:spPr>
          <a:xfrm>
            <a:off x="153202" y="3964046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AC6A87C-5D1D-2D7A-ADDE-AE4C60577B9A}"/>
              </a:ext>
            </a:extLst>
          </p:cNvPr>
          <p:cNvCxnSpPr>
            <a:cxnSpLocks/>
          </p:cNvCxnSpPr>
          <p:nvPr/>
        </p:nvCxnSpPr>
        <p:spPr>
          <a:xfrm>
            <a:off x="4395093" y="315609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CBB747B-4595-9FA1-3395-59B266A7F233}"/>
              </a:ext>
            </a:extLst>
          </p:cNvPr>
          <p:cNvSpPr txBox="1"/>
          <p:nvPr/>
        </p:nvSpPr>
        <p:spPr>
          <a:xfrm>
            <a:off x="3185107" y="3643084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183C890-9D8D-B4F8-68A8-F91189F1A8A3}"/>
              </a:ext>
            </a:extLst>
          </p:cNvPr>
          <p:cNvCxnSpPr>
            <a:cxnSpLocks/>
          </p:cNvCxnSpPr>
          <p:nvPr/>
        </p:nvCxnSpPr>
        <p:spPr>
          <a:xfrm>
            <a:off x="5570179" y="310796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CA2DAC3-84FE-1B11-42B4-EDE7E039BBE3}"/>
              </a:ext>
            </a:extLst>
          </p:cNvPr>
          <p:cNvSpPr txBox="1"/>
          <p:nvPr/>
        </p:nvSpPr>
        <p:spPr>
          <a:xfrm>
            <a:off x="3468041" y="2823245"/>
            <a:ext cx="89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6D1E337-3EA5-070E-A487-1DE60B579D4E}"/>
              </a:ext>
            </a:extLst>
          </p:cNvPr>
          <p:cNvSpPr txBox="1"/>
          <p:nvPr/>
        </p:nvSpPr>
        <p:spPr>
          <a:xfrm>
            <a:off x="2183394" y="2873759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AFE6F54-A8C3-CFE7-8C30-467C20114264}"/>
              </a:ext>
            </a:extLst>
          </p:cNvPr>
          <p:cNvSpPr txBox="1"/>
          <p:nvPr/>
        </p:nvSpPr>
        <p:spPr>
          <a:xfrm>
            <a:off x="4456413" y="3572164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2024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7CC709F-89A7-FE79-D12C-AC985867ED3D}"/>
              </a:ext>
            </a:extLst>
          </p:cNvPr>
          <p:cNvSpPr txBox="1"/>
          <p:nvPr/>
        </p:nvSpPr>
        <p:spPr>
          <a:xfrm>
            <a:off x="4629774" y="2927217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B349F356-58EC-40AC-ABEA-DB71EFFFEAC0}"/>
              </a:ext>
            </a:extLst>
          </p:cNvPr>
          <p:cNvSpPr txBox="1"/>
          <p:nvPr/>
        </p:nvSpPr>
        <p:spPr>
          <a:xfrm>
            <a:off x="2141819" y="3921867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</a:p>
          <a:p>
            <a:pPr algn="ctr"/>
            <a:r>
              <a:rPr lang="es-MX" sz="900" b="1" dirty="0">
                <a:solidFill>
                  <a:srgbClr val="FF0000"/>
                </a:solidFill>
              </a:rPr>
              <a:t>-$40,000</a:t>
            </a:r>
          </a:p>
          <a:p>
            <a:pPr algn="ctr"/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34136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Cobertura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51323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cobertura es igual a Responsabilidad Civil Bienes o Responsabilidad Civil Personas (clave 03 y 04) entonces el Tipo de Pérdida debe ser “No Aplica” o “RC SIPAC” (clave 03,07.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(Nota: Esta validación solo aplica para la cobertura de la tabla de siniestros)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La validación: Si la Cobertura de la tabla de Emisión es ('03', '05') entonces el Tipo de Pérdida es “03” </a:t>
            </a:r>
            <a:r>
              <a:rPr lang="es-MX" sz="1400" dirty="0">
                <a:solidFill>
                  <a:srgbClr val="FF0000"/>
                </a:solidFill>
              </a:rPr>
              <a:t>se elimina</a:t>
            </a:r>
          </a:p>
        </p:txBody>
      </p:sp>
    </p:spTree>
    <p:extLst>
      <p:ext uri="{BB962C8B-B14F-4D97-AF65-F5344CB8AC3E}">
        <p14:creationId xmlns:p14="http://schemas.microsoft.com/office/powerpoint/2010/main" val="19283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1E2C-2E00-FFE0-6E0D-2213E7DE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03212"/>
            <a:ext cx="5373243" cy="1939937"/>
          </a:xfrm>
        </p:spPr>
        <p:txBody>
          <a:bodyPr/>
          <a:lstStyle/>
          <a:p>
            <a:r>
              <a:rPr lang="es-MX" sz="4400" dirty="0">
                <a:solidFill>
                  <a:srgbClr val="000000"/>
                </a:solidFill>
              </a:rPr>
              <a:t>Validaciones a reforzar</a:t>
            </a:r>
          </a:p>
        </p:txBody>
      </p:sp>
    </p:spTree>
    <p:extLst>
      <p:ext uri="{BB962C8B-B14F-4D97-AF65-F5344CB8AC3E}">
        <p14:creationId xmlns:p14="http://schemas.microsoft.com/office/powerpoint/2010/main" val="345891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52152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13745" y="1469777"/>
            <a:ext cx="5779059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estatus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es igual a Póliza Vencida (clave 5) y el inicio de vigencia es igual al año de reporte o el año anterior, entonces la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a la prima emitida. (Nota: Sumar la prima emitida del año actual y de dos años anteriores)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48" name="Conector recto 447">
            <a:extLst>
              <a:ext uri="{FF2B5EF4-FFF2-40B4-BE49-F238E27FC236}">
                <a16:creationId xmlns:a16="http://schemas.microsoft.com/office/drawing/2014/main" id="{CB391933-D38D-4585-8762-34D634FCA6E4}"/>
              </a:ext>
            </a:extLst>
          </p:cNvPr>
          <p:cNvCxnSpPr>
            <a:cxnSpLocks/>
          </p:cNvCxnSpPr>
          <p:nvPr/>
        </p:nvCxnSpPr>
        <p:spPr>
          <a:xfrm>
            <a:off x="576672" y="3390472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3991E22D-7C5C-4879-8F3B-DADF6CDC95E4}"/>
              </a:ext>
            </a:extLst>
          </p:cNvPr>
          <p:cNvCxnSpPr>
            <a:cxnSpLocks/>
          </p:cNvCxnSpPr>
          <p:nvPr/>
        </p:nvCxnSpPr>
        <p:spPr>
          <a:xfrm>
            <a:off x="2222402" y="302552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CuadroTexto 449">
            <a:extLst>
              <a:ext uri="{FF2B5EF4-FFF2-40B4-BE49-F238E27FC236}">
                <a16:creationId xmlns:a16="http://schemas.microsoft.com/office/drawing/2014/main" id="{041DC1AC-8AF2-4521-8DEB-EDBE3E475325}"/>
              </a:ext>
            </a:extLst>
          </p:cNvPr>
          <p:cNvSpPr txBox="1"/>
          <p:nvPr/>
        </p:nvSpPr>
        <p:spPr>
          <a:xfrm>
            <a:off x="2212840" y="352417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2023</a:t>
            </a:r>
          </a:p>
        </p:txBody>
      </p:sp>
      <p:sp>
        <p:nvSpPr>
          <p:cNvPr id="451" name="CuadroTexto 450">
            <a:extLst>
              <a:ext uri="{FF2B5EF4-FFF2-40B4-BE49-F238E27FC236}">
                <a16:creationId xmlns:a16="http://schemas.microsoft.com/office/drawing/2014/main" id="{5B6F1A7B-1990-480D-AE34-3C9DAB6B1CB4}"/>
              </a:ext>
            </a:extLst>
          </p:cNvPr>
          <p:cNvSpPr txBox="1"/>
          <p:nvPr/>
        </p:nvSpPr>
        <p:spPr>
          <a:xfrm>
            <a:off x="1307433" y="3438042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52" name="CuadroTexto 451">
            <a:extLst>
              <a:ext uri="{FF2B5EF4-FFF2-40B4-BE49-F238E27FC236}">
                <a16:creationId xmlns:a16="http://schemas.microsoft.com/office/drawing/2014/main" id="{14DD696F-ECE5-4232-8C9B-9353C6C32AC2}"/>
              </a:ext>
            </a:extLst>
          </p:cNvPr>
          <p:cNvSpPr txBox="1"/>
          <p:nvPr/>
        </p:nvSpPr>
        <p:spPr>
          <a:xfrm>
            <a:off x="-116019" y="3530650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Marzo 2022</a:t>
            </a:r>
          </a:p>
        </p:txBody>
      </p:sp>
      <p:sp>
        <p:nvSpPr>
          <p:cNvPr id="453" name="CuadroTexto 452">
            <a:extLst>
              <a:ext uri="{FF2B5EF4-FFF2-40B4-BE49-F238E27FC236}">
                <a16:creationId xmlns:a16="http://schemas.microsoft.com/office/drawing/2014/main" id="{3665374D-23D2-45EA-8625-A69BD6849C66}"/>
              </a:ext>
            </a:extLst>
          </p:cNvPr>
          <p:cNvSpPr txBox="1"/>
          <p:nvPr/>
        </p:nvSpPr>
        <p:spPr>
          <a:xfrm>
            <a:off x="2386361" y="2930803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454" name="Conector recto 453">
            <a:extLst>
              <a:ext uri="{FF2B5EF4-FFF2-40B4-BE49-F238E27FC236}">
                <a16:creationId xmlns:a16="http://schemas.microsoft.com/office/drawing/2014/main" id="{E8CE7448-B514-491C-95E6-4E92C91A9272}"/>
              </a:ext>
            </a:extLst>
          </p:cNvPr>
          <p:cNvCxnSpPr>
            <a:cxnSpLocks/>
          </p:cNvCxnSpPr>
          <p:nvPr/>
        </p:nvCxnSpPr>
        <p:spPr>
          <a:xfrm>
            <a:off x="3553898" y="305008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454">
            <a:extLst>
              <a:ext uri="{FF2B5EF4-FFF2-40B4-BE49-F238E27FC236}">
                <a16:creationId xmlns:a16="http://schemas.microsoft.com/office/drawing/2014/main" id="{F0F1B8AA-254C-4270-AD5D-812EC7C317FA}"/>
              </a:ext>
            </a:extLst>
          </p:cNvPr>
          <p:cNvCxnSpPr>
            <a:cxnSpLocks/>
          </p:cNvCxnSpPr>
          <p:nvPr/>
        </p:nvCxnSpPr>
        <p:spPr>
          <a:xfrm>
            <a:off x="939034" y="297520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CuadroTexto 455">
            <a:extLst>
              <a:ext uri="{FF2B5EF4-FFF2-40B4-BE49-F238E27FC236}">
                <a16:creationId xmlns:a16="http://schemas.microsoft.com/office/drawing/2014/main" id="{EA1FED27-B42C-4709-BC29-623F5B61CA4E}"/>
              </a:ext>
            </a:extLst>
          </p:cNvPr>
          <p:cNvSpPr txBox="1"/>
          <p:nvPr/>
        </p:nvSpPr>
        <p:spPr>
          <a:xfrm>
            <a:off x="219067" y="3800808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57" name="Conector recto 456">
            <a:extLst>
              <a:ext uri="{FF2B5EF4-FFF2-40B4-BE49-F238E27FC236}">
                <a16:creationId xmlns:a16="http://schemas.microsoft.com/office/drawing/2014/main" id="{DF41FF4B-B855-49B2-B15D-97C137A2D2C7}"/>
              </a:ext>
            </a:extLst>
          </p:cNvPr>
          <p:cNvCxnSpPr>
            <a:cxnSpLocks/>
          </p:cNvCxnSpPr>
          <p:nvPr/>
        </p:nvCxnSpPr>
        <p:spPr>
          <a:xfrm>
            <a:off x="4588237" y="2974138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9759AA19-6299-4B15-8D56-DB083D902C97}"/>
              </a:ext>
            </a:extLst>
          </p:cNvPr>
          <p:cNvSpPr txBox="1"/>
          <p:nvPr/>
        </p:nvSpPr>
        <p:spPr>
          <a:xfrm>
            <a:off x="4438681" y="3096107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2023</a:t>
            </a:r>
          </a:p>
        </p:txBody>
      </p:sp>
      <p:cxnSp>
        <p:nvCxnSpPr>
          <p:cNvPr id="459" name="Conector recto 458">
            <a:extLst>
              <a:ext uri="{FF2B5EF4-FFF2-40B4-BE49-F238E27FC236}">
                <a16:creationId xmlns:a16="http://schemas.microsoft.com/office/drawing/2014/main" id="{E7A00D24-B742-4F83-972A-AF79E55B43E5}"/>
              </a:ext>
            </a:extLst>
          </p:cNvPr>
          <p:cNvCxnSpPr>
            <a:cxnSpLocks/>
          </p:cNvCxnSpPr>
          <p:nvPr/>
        </p:nvCxnSpPr>
        <p:spPr>
          <a:xfrm>
            <a:off x="5775229" y="284266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CuadroTexto 459">
            <a:extLst>
              <a:ext uri="{FF2B5EF4-FFF2-40B4-BE49-F238E27FC236}">
                <a16:creationId xmlns:a16="http://schemas.microsoft.com/office/drawing/2014/main" id="{CC29E7D6-2182-42C9-A11D-AA82ABC19A10}"/>
              </a:ext>
            </a:extLst>
          </p:cNvPr>
          <p:cNvSpPr txBox="1"/>
          <p:nvPr/>
        </p:nvSpPr>
        <p:spPr>
          <a:xfrm>
            <a:off x="4639332" y="3486485"/>
            <a:ext cx="1098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r>
              <a:rPr lang="es-MX" sz="900" b="1" dirty="0"/>
              <a:t>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$40,000</a:t>
            </a:r>
          </a:p>
        </p:txBody>
      </p:sp>
      <p:sp>
        <p:nvSpPr>
          <p:cNvPr id="461" name="Rectángulo 460">
            <a:extLst>
              <a:ext uri="{FF2B5EF4-FFF2-40B4-BE49-F238E27FC236}">
                <a16:creationId xmlns:a16="http://schemas.microsoft.com/office/drawing/2014/main" id="{ADEFCBD2-5F0A-4AD3-A887-AAE637BDA095}"/>
              </a:ext>
            </a:extLst>
          </p:cNvPr>
          <p:cNvSpPr/>
          <p:nvPr/>
        </p:nvSpPr>
        <p:spPr>
          <a:xfrm>
            <a:off x="4583059" y="2591380"/>
            <a:ext cx="1191253" cy="1964909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2" name="CuadroTexto 461">
            <a:extLst>
              <a:ext uri="{FF2B5EF4-FFF2-40B4-BE49-F238E27FC236}">
                <a16:creationId xmlns:a16="http://schemas.microsoft.com/office/drawing/2014/main" id="{4B4EFCC0-C359-4F77-A259-CAA3E2BCFBF2}"/>
              </a:ext>
            </a:extLst>
          </p:cNvPr>
          <p:cNvSpPr txBox="1"/>
          <p:nvPr/>
        </p:nvSpPr>
        <p:spPr>
          <a:xfrm>
            <a:off x="4730535" y="2669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Póliza Vencida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A3EA58-C6A6-EDCD-156F-84AD69B13879}"/>
              </a:ext>
            </a:extLst>
          </p:cNvPr>
          <p:cNvSpPr txBox="1"/>
          <p:nvPr/>
        </p:nvSpPr>
        <p:spPr>
          <a:xfrm>
            <a:off x="-45413" y="293080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FA0040-147D-FDB9-9D76-591CEEC98779}"/>
              </a:ext>
            </a:extLst>
          </p:cNvPr>
          <p:cNvSpPr txBox="1"/>
          <p:nvPr/>
        </p:nvSpPr>
        <p:spPr>
          <a:xfrm>
            <a:off x="2365925" y="3800810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$40,000</a:t>
            </a:r>
          </a:p>
        </p:txBody>
      </p:sp>
    </p:spTree>
    <p:extLst>
      <p:ext uri="{BB962C8B-B14F-4D97-AF65-F5344CB8AC3E}">
        <p14:creationId xmlns:p14="http://schemas.microsoft.com/office/powerpoint/2010/main" val="400212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51323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Prima devengada acumulada es igual a 0 entonces el estatus debe ser igual a Cancelada desde Origen (clave 3,7) o Póliza Anticipada (clave 0). (Nota: Esta validación no se realizará para pólizas que tienen inicio de vigencia igual al 31/12/2023)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7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Consistencia entre años 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Los siniestros con fecha de contabilización en el año anterior se revisará que hayan sido reportados en la entrega del año anterior (esta validación es a nivel siniestro y cobertura).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Se revisará que las pólizas reportadas como vigentes en el año anterior se encuentren reportadas en la entrega del ejercicio actual en el archivo de datos generales. (esta validación es a nivel póliza e inciso).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Consistencia entre tablas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siniestro ocurrió y se reportó en el mismo año del ejercicio del reporte entonces los datos identificadores del siniestro deben de estar en la tabla de emisión (esta validación es a nivel póliza, inciso y cobertura).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</a:pP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Nota: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Esta validación solo se realiza si  monto del siniestro ocurrido o el monto pagado son distintos de cero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Tipo de pérdida SIPAC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año de reporte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la Fecha de contabilización del siniestro,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tipo de pérdida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no es Gastos Médicos SIPAC (clave 08) y el Monto de recuperaciones es mayor a cero entonces el Monto del siniestro ocurrido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4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Unidades expuestas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Si las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Unidades expuestas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son mayores a 0, el estatus es distinto a "Póliza cancelada desde origen“ o “anticipada” (claves 3, 7 y 0) e inicio de vigencia es distinto a la fecha de corte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mayor a cero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3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1E2C-2E00-FFE0-6E0D-2213E7DE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403212"/>
            <a:ext cx="5373243" cy="1939937"/>
          </a:xfrm>
        </p:spPr>
        <p:txBody>
          <a:bodyPr/>
          <a:lstStyle/>
          <a:p>
            <a:r>
              <a:rPr lang="es-MX" sz="4400" dirty="0">
                <a:solidFill>
                  <a:srgbClr val="000000"/>
                </a:solidFill>
              </a:rPr>
              <a:t>Nuevas validaciones</a:t>
            </a:r>
          </a:p>
        </p:txBody>
      </p:sp>
    </p:spTree>
    <p:extLst>
      <p:ext uri="{BB962C8B-B14F-4D97-AF65-F5344CB8AC3E}">
        <p14:creationId xmlns:p14="http://schemas.microsoft.com/office/powerpoint/2010/main" val="330864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96;p41">
            <a:extLst>
              <a:ext uri="{FF2B5EF4-FFF2-40B4-BE49-F238E27FC236}">
                <a16:creationId xmlns:a16="http://schemas.microsoft.com/office/drawing/2014/main" id="{78960B51-35DB-4E65-98BD-20CF69BE76CB}"/>
              </a:ext>
            </a:extLst>
          </p:cNvPr>
          <p:cNvSpPr/>
          <p:nvPr/>
        </p:nvSpPr>
        <p:spPr>
          <a:xfrm>
            <a:off x="5943600" y="421930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96;p41">
            <a:extLst>
              <a:ext uri="{FF2B5EF4-FFF2-40B4-BE49-F238E27FC236}">
                <a16:creationId xmlns:a16="http://schemas.microsoft.com/office/drawing/2014/main" id="{D51A5395-BCC3-496C-BD32-0D41DA77309F}"/>
              </a:ext>
            </a:extLst>
          </p:cNvPr>
          <p:cNvSpPr/>
          <p:nvPr/>
        </p:nvSpPr>
        <p:spPr>
          <a:xfrm>
            <a:off x="5943600" y="2135653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Google Shape;496;p41">
            <a:extLst>
              <a:ext uri="{FF2B5EF4-FFF2-40B4-BE49-F238E27FC236}">
                <a16:creationId xmlns:a16="http://schemas.microsoft.com/office/drawing/2014/main" id="{C2FF2D24-1CC6-43F8-9EA2-DA9B938CD1D0}"/>
              </a:ext>
            </a:extLst>
          </p:cNvPr>
          <p:cNvSpPr/>
          <p:nvPr/>
        </p:nvSpPr>
        <p:spPr>
          <a:xfrm>
            <a:off x="0" y="2101441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Liga de manuales, catálogos y presentaciones: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https://www.cnsf.gob.mx/Sistemas/Paginas/InformacionEstadistica.aspx</a:t>
            </a:r>
          </a:p>
        </p:txBody>
      </p:sp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Gracias</a:t>
            </a:r>
            <a:endParaRPr sz="4800" b="1"/>
          </a:p>
        </p:txBody>
      </p:sp>
      <p:sp>
        <p:nvSpPr>
          <p:cNvPr id="496" name="Google Shape;496;p41"/>
          <p:cNvSpPr/>
          <p:nvPr/>
        </p:nvSpPr>
        <p:spPr>
          <a:xfrm>
            <a:off x="0" y="416856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Ricardo Sevilla   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Aldo Hernandez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Karina Luna         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7557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7557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93136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93136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690657" y="1231564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C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807513" y="2366313"/>
            <a:ext cx="289660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>
                <a:solidFill>
                  <a:schemeClr val="lt1"/>
                </a:solidFill>
                <a:latin typeface="Dosis"/>
              </a:rPr>
              <a:t>L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E4C0AEB-8AAF-4CEE-86DE-A3313D7474C8}"/>
              </a:ext>
            </a:extLst>
          </p:cNvPr>
          <p:cNvSpPr/>
          <p:nvPr/>
        </p:nvSpPr>
        <p:spPr>
          <a:xfrm>
            <a:off x="5811567" y="632859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31BB1F-A0EB-4D73-B4A3-D0F39B806E5F}"/>
              </a:ext>
            </a:extLst>
          </p:cNvPr>
          <p:cNvSpPr/>
          <p:nvPr/>
        </p:nvSpPr>
        <p:spPr>
          <a:xfrm>
            <a:off x="5835629" y="903384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n 23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AF8AFC8-A2E2-4143-A3B5-BBC04CF3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7480756" y="641781"/>
            <a:ext cx="246793" cy="246191"/>
          </a:xfrm>
          <a:prstGeom prst="rect">
            <a:avLst/>
          </a:prstGeom>
        </p:spPr>
      </p:pic>
      <p:pic>
        <p:nvPicPr>
          <p:cNvPr id="25" name="Imagen 2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9CF1E69-586A-4222-9301-A28E6BCA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7528882" y="945284"/>
            <a:ext cx="210700" cy="21018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73D4AADA-17D7-48AE-9EFA-0D12049F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0" y="1512472"/>
            <a:ext cx="233241" cy="23324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C3A8174-7D0B-45A0-8079-C405213074FE}"/>
              </a:ext>
            </a:extLst>
          </p:cNvPr>
          <p:cNvSpPr/>
          <p:nvPr/>
        </p:nvSpPr>
        <p:spPr>
          <a:xfrm>
            <a:off x="5883758" y="1177096"/>
            <a:ext cx="1582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@CNSF.gob.mx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FD2755-C916-4766-8438-C3C3879D4568}"/>
              </a:ext>
            </a:extLst>
          </p:cNvPr>
          <p:cNvSpPr/>
          <p:nvPr/>
        </p:nvSpPr>
        <p:spPr>
          <a:xfrm>
            <a:off x="5955944" y="1398907"/>
            <a:ext cx="15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Comisión Nacional de Seguros y Fianzas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02DCF2-28D8-4C86-9054-DA193971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95" y="1224457"/>
            <a:ext cx="224284" cy="224284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F3D215A-82E6-4755-BEBD-592305A4FC96}"/>
              </a:ext>
            </a:extLst>
          </p:cNvPr>
          <p:cNvSpPr/>
          <p:nvPr/>
        </p:nvSpPr>
        <p:spPr>
          <a:xfrm>
            <a:off x="5937303" y="3042550"/>
            <a:ext cx="2322025" cy="31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DC5C1C5-89D4-43DE-9C9D-83141FAA7B74}"/>
              </a:ext>
            </a:extLst>
          </p:cNvPr>
          <p:cNvGrpSpPr/>
          <p:nvPr/>
        </p:nvGrpSpPr>
        <p:grpSpPr>
          <a:xfrm>
            <a:off x="6427714" y="2294408"/>
            <a:ext cx="1785947" cy="1090328"/>
            <a:chOff x="5696188" y="1624577"/>
            <a:chExt cx="2512224" cy="1578386"/>
          </a:xfrm>
          <a:noFill/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6CE5D7F-9961-4627-A29C-9D3081CC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AE76B239-771C-440B-A3CB-7F43AC3B07DE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452266"/>
              <a:chOff x="5724764" y="2750697"/>
              <a:chExt cx="2512224" cy="452266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FC9C4A1-E04F-4E6A-9D7F-A97A7BB13CAB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CC6B12F-7F44-4C80-96DF-20A50ECE1760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3" cy="4455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>
                    <a:solidFill>
                      <a:srgbClr val="766C42"/>
                    </a:solidFill>
                    <a:latin typeface="Montserrat" pitchFamily="2" charset="77"/>
                  </a:rPr>
                  <a:t>https://www.cnsf.gob.mx/cnsf/revista/sitePages/home.aspx</a:t>
                </a:r>
              </a:p>
            </p:txBody>
          </p:sp>
        </p:grpSp>
      </p:grpSp>
      <p:sp>
        <p:nvSpPr>
          <p:cNvPr id="39" name="Google Shape;504;p41">
            <a:extLst>
              <a:ext uri="{FF2B5EF4-FFF2-40B4-BE49-F238E27FC236}">
                <a16:creationId xmlns:a16="http://schemas.microsoft.com/office/drawing/2014/main" id="{E850B4EB-83D2-45E4-B59D-EAE264678762}"/>
              </a:ext>
            </a:extLst>
          </p:cNvPr>
          <p:cNvSpPr/>
          <p:nvPr/>
        </p:nvSpPr>
        <p:spPr>
          <a:xfrm>
            <a:off x="4889804" y="2346490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R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40" name="Google Shape;505;p41">
            <a:extLst>
              <a:ext uri="{FF2B5EF4-FFF2-40B4-BE49-F238E27FC236}">
                <a16:creationId xmlns:a16="http://schemas.microsoft.com/office/drawing/2014/main" id="{1AF9CCD0-FCDE-44BF-847C-6BA02110C4B0}"/>
              </a:ext>
            </a:extLst>
          </p:cNvPr>
          <p:cNvSpPr/>
          <p:nvPr/>
        </p:nvSpPr>
        <p:spPr>
          <a:xfrm>
            <a:off x="4898375" y="1267429"/>
            <a:ext cx="539898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>
                <a:solidFill>
                  <a:schemeClr val="lt1"/>
                </a:solidFill>
                <a:latin typeface="Dosis"/>
              </a:rPr>
              <a:t>RS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grpSp>
        <p:nvGrpSpPr>
          <p:cNvPr id="30" name="Google Shape;1365;p48">
            <a:extLst>
              <a:ext uri="{FF2B5EF4-FFF2-40B4-BE49-F238E27FC236}">
                <a16:creationId xmlns:a16="http://schemas.microsoft.com/office/drawing/2014/main" id="{61D647A0-17C1-46EB-A347-89FB2C741307}"/>
              </a:ext>
            </a:extLst>
          </p:cNvPr>
          <p:cNvGrpSpPr/>
          <p:nvPr/>
        </p:nvGrpSpPr>
        <p:grpSpPr>
          <a:xfrm>
            <a:off x="7544131" y="3193576"/>
            <a:ext cx="1599869" cy="1949924"/>
            <a:chOff x="1411475" y="323425"/>
            <a:chExt cx="311650" cy="381500"/>
          </a:xfrm>
        </p:grpSpPr>
        <p:sp>
          <p:nvSpPr>
            <p:cNvPr id="31" name="Google Shape;1366;p48">
              <a:extLst>
                <a:ext uri="{FF2B5EF4-FFF2-40B4-BE49-F238E27FC236}">
                  <a16:creationId xmlns:a16="http://schemas.microsoft.com/office/drawing/2014/main" id="{6D2DD1F1-C438-49B8-B898-EF78355C750D}"/>
                </a:ext>
              </a:extLst>
            </p:cNvPr>
            <p:cNvSpPr/>
            <p:nvPr/>
          </p:nvSpPr>
          <p:spPr>
            <a:xfrm>
              <a:off x="1548150" y="616725"/>
              <a:ext cx="38300" cy="88200"/>
            </a:xfrm>
            <a:custGeom>
              <a:avLst/>
              <a:gdLst/>
              <a:ahLst/>
              <a:cxnLst/>
              <a:rect l="l" t="t" r="r" b="b"/>
              <a:pathLst>
                <a:path w="1532" h="3528" extrusionOk="0">
                  <a:moveTo>
                    <a:pt x="1" y="1"/>
                  </a:moveTo>
                  <a:lnTo>
                    <a:pt x="1" y="3527"/>
                  </a:lnTo>
                  <a:lnTo>
                    <a:pt x="1532" y="3527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7;p48">
              <a:extLst>
                <a:ext uri="{FF2B5EF4-FFF2-40B4-BE49-F238E27FC236}">
                  <a16:creationId xmlns:a16="http://schemas.microsoft.com/office/drawing/2014/main" id="{2C8B797C-345B-49F1-9F3A-FACA4AC8EB45}"/>
                </a:ext>
              </a:extLst>
            </p:cNvPr>
            <p:cNvSpPr/>
            <p:nvPr/>
          </p:nvSpPr>
          <p:spPr>
            <a:xfrm>
              <a:off x="1567250" y="616725"/>
              <a:ext cx="19200" cy="88200"/>
            </a:xfrm>
            <a:custGeom>
              <a:avLst/>
              <a:gdLst/>
              <a:ahLst/>
              <a:cxnLst/>
              <a:rect l="l" t="t" r="r" b="b"/>
              <a:pathLst>
                <a:path w="768" h="3528" extrusionOk="0">
                  <a:moveTo>
                    <a:pt x="733" y="1"/>
                  </a:moveTo>
                  <a:lnTo>
                    <a:pt x="0" y="730"/>
                  </a:lnTo>
                  <a:lnTo>
                    <a:pt x="0" y="3527"/>
                  </a:lnTo>
                  <a:lnTo>
                    <a:pt x="768" y="352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DAD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8;p48">
              <a:extLst>
                <a:ext uri="{FF2B5EF4-FFF2-40B4-BE49-F238E27FC236}">
                  <a16:creationId xmlns:a16="http://schemas.microsoft.com/office/drawing/2014/main" id="{E11C7364-CA53-4126-88BB-C1D2280102C2}"/>
                </a:ext>
              </a:extLst>
            </p:cNvPr>
            <p:cNvSpPr/>
            <p:nvPr/>
          </p:nvSpPr>
          <p:spPr>
            <a:xfrm>
              <a:off x="1411475" y="323425"/>
              <a:ext cx="311650" cy="311550"/>
            </a:xfrm>
            <a:custGeom>
              <a:avLst/>
              <a:gdLst/>
              <a:ahLst/>
              <a:cxnLst/>
              <a:rect l="l" t="t" r="r" b="b"/>
              <a:pathLst>
                <a:path w="12466" h="12462" extrusionOk="0">
                  <a:moveTo>
                    <a:pt x="6231" y="1"/>
                  </a:moveTo>
                  <a:lnTo>
                    <a:pt x="1" y="6231"/>
                  </a:lnTo>
                  <a:lnTo>
                    <a:pt x="6231" y="12462"/>
                  </a:lnTo>
                  <a:lnTo>
                    <a:pt x="12465" y="6231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9;p48">
              <a:extLst>
                <a:ext uri="{FF2B5EF4-FFF2-40B4-BE49-F238E27FC236}">
                  <a16:creationId xmlns:a16="http://schemas.microsoft.com/office/drawing/2014/main" id="{9A263B7F-0A11-468C-852C-B2B5FAFD772B}"/>
                </a:ext>
              </a:extLst>
            </p:cNvPr>
            <p:cNvSpPr/>
            <p:nvPr/>
          </p:nvSpPr>
          <p:spPr>
            <a:xfrm>
              <a:off x="1428175" y="340525"/>
              <a:ext cx="278250" cy="277425"/>
            </a:xfrm>
            <a:custGeom>
              <a:avLst/>
              <a:gdLst/>
              <a:ahLst/>
              <a:cxnLst/>
              <a:rect l="l" t="t" r="r" b="b"/>
              <a:pathLst>
                <a:path w="11130" h="11097" extrusionOk="0">
                  <a:moveTo>
                    <a:pt x="5563" y="404"/>
                  </a:moveTo>
                  <a:lnTo>
                    <a:pt x="10707" y="5547"/>
                  </a:lnTo>
                  <a:lnTo>
                    <a:pt x="5563" y="10690"/>
                  </a:lnTo>
                  <a:lnTo>
                    <a:pt x="424" y="5547"/>
                  </a:lnTo>
                  <a:lnTo>
                    <a:pt x="5563" y="404"/>
                  </a:lnTo>
                  <a:close/>
                  <a:moveTo>
                    <a:pt x="5565" y="1"/>
                  </a:moveTo>
                  <a:cubicBezTo>
                    <a:pt x="5522" y="1"/>
                    <a:pt x="5479" y="17"/>
                    <a:pt x="5446" y="50"/>
                  </a:cubicBezTo>
                  <a:lnTo>
                    <a:pt x="65" y="5431"/>
                  </a:lnTo>
                  <a:cubicBezTo>
                    <a:pt x="0" y="5496"/>
                    <a:pt x="0" y="5602"/>
                    <a:pt x="65" y="5668"/>
                  </a:cubicBezTo>
                  <a:lnTo>
                    <a:pt x="5446" y="11045"/>
                  </a:lnTo>
                  <a:cubicBezTo>
                    <a:pt x="5477" y="11079"/>
                    <a:pt x="5522" y="11096"/>
                    <a:pt x="5563" y="11096"/>
                  </a:cubicBezTo>
                  <a:cubicBezTo>
                    <a:pt x="5608" y="11096"/>
                    <a:pt x="5649" y="11079"/>
                    <a:pt x="5683" y="11045"/>
                  </a:cubicBezTo>
                  <a:lnTo>
                    <a:pt x="11064" y="5668"/>
                  </a:lnTo>
                  <a:cubicBezTo>
                    <a:pt x="11129" y="5602"/>
                    <a:pt x="11129" y="5496"/>
                    <a:pt x="11064" y="5431"/>
                  </a:cubicBezTo>
                  <a:lnTo>
                    <a:pt x="5683" y="50"/>
                  </a:lnTo>
                  <a:cubicBezTo>
                    <a:pt x="5651" y="17"/>
                    <a:pt x="5608" y="1"/>
                    <a:pt x="5565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70;p48">
              <a:extLst>
                <a:ext uri="{FF2B5EF4-FFF2-40B4-BE49-F238E27FC236}">
                  <a16:creationId xmlns:a16="http://schemas.microsoft.com/office/drawing/2014/main" id="{0304508D-9639-4C64-8168-CFDB3576ABA4}"/>
                </a:ext>
              </a:extLst>
            </p:cNvPr>
            <p:cNvSpPr/>
            <p:nvPr/>
          </p:nvSpPr>
          <p:spPr>
            <a:xfrm>
              <a:off x="1567250" y="340450"/>
              <a:ext cx="139175" cy="277500"/>
            </a:xfrm>
            <a:custGeom>
              <a:avLst/>
              <a:gdLst/>
              <a:ahLst/>
              <a:cxnLst/>
              <a:rect l="l" t="t" r="r" b="b"/>
              <a:pathLst>
                <a:path w="5567" h="11100" extrusionOk="0">
                  <a:moveTo>
                    <a:pt x="0" y="1"/>
                  </a:moveTo>
                  <a:lnTo>
                    <a:pt x="0" y="407"/>
                  </a:lnTo>
                  <a:lnTo>
                    <a:pt x="5144" y="5550"/>
                  </a:lnTo>
                  <a:lnTo>
                    <a:pt x="0" y="10693"/>
                  </a:lnTo>
                  <a:lnTo>
                    <a:pt x="0" y="11099"/>
                  </a:lnTo>
                  <a:cubicBezTo>
                    <a:pt x="45" y="11099"/>
                    <a:pt x="86" y="11082"/>
                    <a:pt x="120" y="11048"/>
                  </a:cubicBezTo>
                  <a:lnTo>
                    <a:pt x="5501" y="5671"/>
                  </a:lnTo>
                  <a:cubicBezTo>
                    <a:pt x="5566" y="5605"/>
                    <a:pt x="5566" y="5499"/>
                    <a:pt x="5501" y="5434"/>
                  </a:cubicBezTo>
                  <a:lnTo>
                    <a:pt x="120" y="53"/>
                  </a:lnTo>
                  <a:cubicBezTo>
                    <a:pt x="86" y="18"/>
                    <a:pt x="45" y="1"/>
                    <a:pt x="0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71;p48">
              <a:extLst>
                <a:ext uri="{FF2B5EF4-FFF2-40B4-BE49-F238E27FC236}">
                  <a16:creationId xmlns:a16="http://schemas.microsoft.com/office/drawing/2014/main" id="{F0533051-39B7-478F-93DC-F58B67E8B781}"/>
                </a:ext>
              </a:extLst>
            </p:cNvPr>
            <p:cNvSpPr/>
            <p:nvPr/>
          </p:nvSpPr>
          <p:spPr>
            <a:xfrm>
              <a:off x="1567250" y="323425"/>
              <a:ext cx="155875" cy="311550"/>
            </a:xfrm>
            <a:custGeom>
              <a:avLst/>
              <a:gdLst/>
              <a:ahLst/>
              <a:cxnLst/>
              <a:rect l="l" t="t" r="r" b="b"/>
              <a:pathLst>
                <a:path w="6235" h="12462" extrusionOk="0">
                  <a:moveTo>
                    <a:pt x="0" y="7163"/>
                  </a:moveTo>
                  <a:lnTo>
                    <a:pt x="0" y="8092"/>
                  </a:lnTo>
                  <a:cubicBezTo>
                    <a:pt x="158" y="7952"/>
                    <a:pt x="368" y="7865"/>
                    <a:pt x="595" y="7865"/>
                  </a:cubicBezTo>
                  <a:lnTo>
                    <a:pt x="912" y="7865"/>
                  </a:lnTo>
                  <a:cubicBezTo>
                    <a:pt x="1094" y="7865"/>
                    <a:pt x="1246" y="7714"/>
                    <a:pt x="1246" y="7528"/>
                  </a:cubicBezTo>
                  <a:lnTo>
                    <a:pt x="1246" y="7498"/>
                  </a:lnTo>
                  <a:cubicBezTo>
                    <a:pt x="1246" y="7315"/>
                    <a:pt x="1094" y="7163"/>
                    <a:pt x="912" y="7163"/>
                  </a:cubicBezTo>
                  <a:close/>
                  <a:moveTo>
                    <a:pt x="0" y="1088"/>
                  </a:moveTo>
                  <a:lnTo>
                    <a:pt x="0" y="3087"/>
                  </a:lnTo>
                  <a:cubicBezTo>
                    <a:pt x="17" y="3084"/>
                    <a:pt x="34" y="3084"/>
                    <a:pt x="52" y="3084"/>
                  </a:cubicBezTo>
                  <a:cubicBezTo>
                    <a:pt x="145" y="3084"/>
                    <a:pt x="231" y="3128"/>
                    <a:pt x="282" y="3204"/>
                  </a:cubicBezTo>
                  <a:lnTo>
                    <a:pt x="998" y="4236"/>
                  </a:lnTo>
                  <a:cubicBezTo>
                    <a:pt x="1057" y="4322"/>
                    <a:pt x="1063" y="4435"/>
                    <a:pt x="1015" y="4525"/>
                  </a:cubicBezTo>
                  <a:cubicBezTo>
                    <a:pt x="967" y="4618"/>
                    <a:pt x="871" y="4676"/>
                    <a:pt x="768" y="4676"/>
                  </a:cubicBezTo>
                  <a:lnTo>
                    <a:pt x="317" y="4676"/>
                  </a:lnTo>
                  <a:lnTo>
                    <a:pt x="317" y="5041"/>
                  </a:lnTo>
                  <a:cubicBezTo>
                    <a:pt x="317" y="5313"/>
                    <a:pt x="193" y="5557"/>
                    <a:pt x="0" y="5722"/>
                  </a:cubicBezTo>
                  <a:lnTo>
                    <a:pt x="0" y="6603"/>
                  </a:lnTo>
                  <a:lnTo>
                    <a:pt x="912" y="6603"/>
                  </a:lnTo>
                  <a:cubicBezTo>
                    <a:pt x="1404" y="6603"/>
                    <a:pt x="1806" y="7006"/>
                    <a:pt x="1806" y="7498"/>
                  </a:cubicBezTo>
                  <a:lnTo>
                    <a:pt x="1806" y="7528"/>
                  </a:lnTo>
                  <a:cubicBezTo>
                    <a:pt x="1806" y="8024"/>
                    <a:pt x="1404" y="8422"/>
                    <a:pt x="912" y="8422"/>
                  </a:cubicBezTo>
                  <a:lnTo>
                    <a:pt x="595" y="8422"/>
                  </a:lnTo>
                  <a:cubicBezTo>
                    <a:pt x="413" y="8422"/>
                    <a:pt x="261" y="8574"/>
                    <a:pt x="261" y="8760"/>
                  </a:cubicBezTo>
                  <a:lnTo>
                    <a:pt x="261" y="9190"/>
                  </a:lnTo>
                  <a:cubicBezTo>
                    <a:pt x="261" y="9338"/>
                    <a:pt x="148" y="9459"/>
                    <a:pt x="0" y="9469"/>
                  </a:cubicBezTo>
                  <a:lnTo>
                    <a:pt x="0" y="11374"/>
                  </a:lnTo>
                  <a:lnTo>
                    <a:pt x="5144" y="6231"/>
                  </a:lnTo>
                  <a:lnTo>
                    <a:pt x="0" y="1088"/>
                  </a:lnTo>
                  <a:close/>
                  <a:moveTo>
                    <a:pt x="0" y="1"/>
                  </a:moveTo>
                  <a:lnTo>
                    <a:pt x="0" y="682"/>
                  </a:lnTo>
                  <a:cubicBezTo>
                    <a:pt x="45" y="682"/>
                    <a:pt x="86" y="699"/>
                    <a:pt x="120" y="734"/>
                  </a:cubicBezTo>
                  <a:lnTo>
                    <a:pt x="5501" y="6115"/>
                  </a:lnTo>
                  <a:cubicBezTo>
                    <a:pt x="5566" y="6180"/>
                    <a:pt x="5566" y="6286"/>
                    <a:pt x="5501" y="6352"/>
                  </a:cubicBezTo>
                  <a:lnTo>
                    <a:pt x="120" y="11729"/>
                  </a:lnTo>
                  <a:cubicBezTo>
                    <a:pt x="86" y="11763"/>
                    <a:pt x="45" y="11780"/>
                    <a:pt x="0" y="11780"/>
                  </a:cubicBezTo>
                  <a:lnTo>
                    <a:pt x="0" y="12462"/>
                  </a:lnTo>
                  <a:lnTo>
                    <a:pt x="6234" y="6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CB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72;p48">
              <a:extLst>
                <a:ext uri="{FF2B5EF4-FFF2-40B4-BE49-F238E27FC236}">
                  <a16:creationId xmlns:a16="http://schemas.microsoft.com/office/drawing/2014/main" id="{ADDC3307-3706-4FC9-9B67-AD746C590E75}"/>
                </a:ext>
              </a:extLst>
            </p:cNvPr>
            <p:cNvSpPr/>
            <p:nvPr/>
          </p:nvSpPr>
          <p:spPr>
            <a:xfrm>
              <a:off x="1567250" y="400500"/>
              <a:ext cx="45175" cy="159650"/>
            </a:xfrm>
            <a:custGeom>
              <a:avLst/>
              <a:gdLst/>
              <a:ahLst/>
              <a:cxnLst/>
              <a:rect l="l" t="t" r="r" b="b"/>
              <a:pathLst>
                <a:path w="1807" h="6386" extrusionOk="0">
                  <a:moveTo>
                    <a:pt x="52" y="1"/>
                  </a:moveTo>
                  <a:cubicBezTo>
                    <a:pt x="34" y="1"/>
                    <a:pt x="17" y="1"/>
                    <a:pt x="0" y="4"/>
                  </a:cubicBezTo>
                  <a:lnTo>
                    <a:pt x="0" y="2639"/>
                  </a:lnTo>
                  <a:cubicBezTo>
                    <a:pt x="193" y="2474"/>
                    <a:pt x="317" y="2230"/>
                    <a:pt x="317" y="1958"/>
                  </a:cubicBezTo>
                  <a:lnTo>
                    <a:pt x="317" y="1593"/>
                  </a:lnTo>
                  <a:lnTo>
                    <a:pt x="768" y="1593"/>
                  </a:lnTo>
                  <a:cubicBezTo>
                    <a:pt x="871" y="1593"/>
                    <a:pt x="967" y="1535"/>
                    <a:pt x="1015" y="1442"/>
                  </a:cubicBezTo>
                  <a:cubicBezTo>
                    <a:pt x="1063" y="1352"/>
                    <a:pt x="1057" y="1239"/>
                    <a:pt x="998" y="1153"/>
                  </a:cubicBezTo>
                  <a:lnTo>
                    <a:pt x="282" y="121"/>
                  </a:lnTo>
                  <a:cubicBezTo>
                    <a:pt x="231" y="45"/>
                    <a:pt x="145" y="1"/>
                    <a:pt x="52" y="1"/>
                  </a:cubicBezTo>
                  <a:close/>
                  <a:moveTo>
                    <a:pt x="0" y="3520"/>
                  </a:moveTo>
                  <a:lnTo>
                    <a:pt x="0" y="4080"/>
                  </a:lnTo>
                  <a:lnTo>
                    <a:pt x="912" y="4080"/>
                  </a:lnTo>
                  <a:cubicBezTo>
                    <a:pt x="1094" y="4080"/>
                    <a:pt x="1246" y="4232"/>
                    <a:pt x="1246" y="4415"/>
                  </a:cubicBezTo>
                  <a:lnTo>
                    <a:pt x="1246" y="4445"/>
                  </a:lnTo>
                  <a:cubicBezTo>
                    <a:pt x="1246" y="4631"/>
                    <a:pt x="1094" y="4782"/>
                    <a:pt x="912" y="4782"/>
                  </a:cubicBezTo>
                  <a:lnTo>
                    <a:pt x="595" y="4782"/>
                  </a:lnTo>
                  <a:cubicBezTo>
                    <a:pt x="368" y="4782"/>
                    <a:pt x="158" y="4869"/>
                    <a:pt x="0" y="5009"/>
                  </a:cubicBezTo>
                  <a:lnTo>
                    <a:pt x="0" y="6386"/>
                  </a:lnTo>
                  <a:cubicBezTo>
                    <a:pt x="148" y="6376"/>
                    <a:pt x="261" y="6255"/>
                    <a:pt x="261" y="6107"/>
                  </a:cubicBezTo>
                  <a:lnTo>
                    <a:pt x="261" y="5677"/>
                  </a:lnTo>
                  <a:cubicBezTo>
                    <a:pt x="261" y="5491"/>
                    <a:pt x="413" y="5339"/>
                    <a:pt x="595" y="5339"/>
                  </a:cubicBezTo>
                  <a:lnTo>
                    <a:pt x="912" y="5339"/>
                  </a:lnTo>
                  <a:cubicBezTo>
                    <a:pt x="1404" y="5339"/>
                    <a:pt x="1806" y="4941"/>
                    <a:pt x="1806" y="4445"/>
                  </a:cubicBezTo>
                  <a:lnTo>
                    <a:pt x="1806" y="4415"/>
                  </a:lnTo>
                  <a:cubicBezTo>
                    <a:pt x="1806" y="3923"/>
                    <a:pt x="1404" y="3520"/>
                    <a:pt x="912" y="352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73;p48">
              <a:extLst>
                <a:ext uri="{FF2B5EF4-FFF2-40B4-BE49-F238E27FC236}">
                  <a16:creationId xmlns:a16="http://schemas.microsoft.com/office/drawing/2014/main" id="{88458C28-93A1-429A-A9A4-349F262C5A8B}"/>
                </a:ext>
              </a:extLst>
            </p:cNvPr>
            <p:cNvSpPr/>
            <p:nvPr/>
          </p:nvSpPr>
          <p:spPr>
            <a:xfrm>
              <a:off x="1526225" y="400500"/>
              <a:ext cx="86200" cy="159650"/>
            </a:xfrm>
            <a:custGeom>
              <a:avLst/>
              <a:gdLst/>
              <a:ahLst/>
              <a:cxnLst/>
              <a:rect l="l" t="t" r="r" b="b"/>
              <a:pathLst>
                <a:path w="3448" h="6386" extrusionOk="0">
                  <a:moveTo>
                    <a:pt x="1693" y="1"/>
                  </a:moveTo>
                  <a:cubicBezTo>
                    <a:pt x="1603" y="1"/>
                    <a:pt x="1518" y="45"/>
                    <a:pt x="1462" y="121"/>
                  </a:cubicBezTo>
                  <a:lnTo>
                    <a:pt x="750" y="1153"/>
                  </a:lnTo>
                  <a:cubicBezTo>
                    <a:pt x="692" y="1239"/>
                    <a:pt x="685" y="1352"/>
                    <a:pt x="733" y="1442"/>
                  </a:cubicBezTo>
                  <a:cubicBezTo>
                    <a:pt x="781" y="1535"/>
                    <a:pt x="878" y="1593"/>
                    <a:pt x="981" y="1593"/>
                  </a:cubicBezTo>
                  <a:lnTo>
                    <a:pt x="1397" y="1593"/>
                  </a:lnTo>
                  <a:lnTo>
                    <a:pt x="1397" y="1958"/>
                  </a:lnTo>
                  <a:cubicBezTo>
                    <a:pt x="1397" y="2144"/>
                    <a:pt x="1245" y="2292"/>
                    <a:pt x="1063" y="2292"/>
                  </a:cubicBezTo>
                  <a:lnTo>
                    <a:pt x="894" y="2292"/>
                  </a:lnTo>
                  <a:cubicBezTo>
                    <a:pt x="399" y="2292"/>
                    <a:pt x="0" y="2694"/>
                    <a:pt x="0" y="3186"/>
                  </a:cubicBezTo>
                  <a:cubicBezTo>
                    <a:pt x="0" y="3681"/>
                    <a:pt x="399" y="4080"/>
                    <a:pt x="894" y="4080"/>
                  </a:cubicBezTo>
                  <a:lnTo>
                    <a:pt x="2553" y="4080"/>
                  </a:lnTo>
                  <a:cubicBezTo>
                    <a:pt x="2735" y="4080"/>
                    <a:pt x="2887" y="4232"/>
                    <a:pt x="2887" y="4415"/>
                  </a:cubicBezTo>
                  <a:lnTo>
                    <a:pt x="2887" y="4445"/>
                  </a:lnTo>
                  <a:cubicBezTo>
                    <a:pt x="2887" y="4631"/>
                    <a:pt x="2735" y="4782"/>
                    <a:pt x="2553" y="4782"/>
                  </a:cubicBezTo>
                  <a:lnTo>
                    <a:pt x="2236" y="4782"/>
                  </a:lnTo>
                  <a:cubicBezTo>
                    <a:pt x="1745" y="4782"/>
                    <a:pt x="1342" y="5182"/>
                    <a:pt x="1342" y="5677"/>
                  </a:cubicBezTo>
                  <a:lnTo>
                    <a:pt x="1342" y="6107"/>
                  </a:lnTo>
                  <a:cubicBezTo>
                    <a:pt x="1342" y="6262"/>
                    <a:pt x="1469" y="6386"/>
                    <a:pt x="1624" y="6386"/>
                  </a:cubicBezTo>
                  <a:cubicBezTo>
                    <a:pt x="1779" y="6386"/>
                    <a:pt x="1902" y="6262"/>
                    <a:pt x="1902" y="6107"/>
                  </a:cubicBezTo>
                  <a:lnTo>
                    <a:pt x="1902" y="5677"/>
                  </a:lnTo>
                  <a:cubicBezTo>
                    <a:pt x="1902" y="5491"/>
                    <a:pt x="2054" y="5339"/>
                    <a:pt x="2236" y="5339"/>
                  </a:cubicBezTo>
                  <a:lnTo>
                    <a:pt x="2553" y="5339"/>
                  </a:lnTo>
                  <a:cubicBezTo>
                    <a:pt x="3045" y="5339"/>
                    <a:pt x="3447" y="4941"/>
                    <a:pt x="3447" y="4445"/>
                  </a:cubicBezTo>
                  <a:lnTo>
                    <a:pt x="3447" y="4415"/>
                  </a:lnTo>
                  <a:cubicBezTo>
                    <a:pt x="3447" y="3923"/>
                    <a:pt x="3045" y="3520"/>
                    <a:pt x="2553" y="3520"/>
                  </a:cubicBezTo>
                  <a:lnTo>
                    <a:pt x="894" y="3520"/>
                  </a:lnTo>
                  <a:cubicBezTo>
                    <a:pt x="708" y="3520"/>
                    <a:pt x="557" y="3372"/>
                    <a:pt x="557" y="3186"/>
                  </a:cubicBezTo>
                  <a:cubicBezTo>
                    <a:pt x="557" y="3004"/>
                    <a:pt x="708" y="2852"/>
                    <a:pt x="894" y="2852"/>
                  </a:cubicBezTo>
                  <a:lnTo>
                    <a:pt x="1063" y="2852"/>
                  </a:lnTo>
                  <a:cubicBezTo>
                    <a:pt x="1555" y="2852"/>
                    <a:pt x="1958" y="2450"/>
                    <a:pt x="1958" y="1958"/>
                  </a:cubicBezTo>
                  <a:lnTo>
                    <a:pt x="1958" y="1593"/>
                  </a:lnTo>
                  <a:lnTo>
                    <a:pt x="2409" y="1593"/>
                  </a:lnTo>
                  <a:cubicBezTo>
                    <a:pt x="2512" y="1593"/>
                    <a:pt x="2608" y="1535"/>
                    <a:pt x="2656" y="1442"/>
                  </a:cubicBezTo>
                  <a:cubicBezTo>
                    <a:pt x="2704" y="1352"/>
                    <a:pt x="2698" y="1239"/>
                    <a:pt x="2639" y="1153"/>
                  </a:cubicBezTo>
                  <a:lnTo>
                    <a:pt x="1923" y="121"/>
                  </a:lnTo>
                  <a:cubicBezTo>
                    <a:pt x="1872" y="45"/>
                    <a:pt x="1786" y="1"/>
                    <a:pt x="1693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50296" y="823327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Monto de recuperaciones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23658" y="1334142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existe una diferencia entre el Monto de recuperaciones reportado en el RR8 contra lo reportado en el RR7 y esa diferencia es debido al Monto de deducible, entonces dicha diferencia también debe existir entre el Monto del siniestro ocurrido reportado en el RR8 y en el RR7.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Cabe señalar que en su escrito aclaratorio deben de mencionar que la diferencia se debe al Monto de deducible.</a:t>
            </a:r>
          </a:p>
          <a:p>
            <a:pPr marL="0" indent="0" algn="l">
              <a:lnSpc>
                <a:spcPct val="100000"/>
              </a:lnSpc>
            </a:pP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272DCA2-B90B-CE64-0D7F-FE8B5236E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78770"/>
              </p:ext>
            </p:extLst>
          </p:nvPr>
        </p:nvGraphicFramePr>
        <p:xfrm>
          <a:off x="588379" y="3353119"/>
          <a:ext cx="4549601" cy="1219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96765">
                  <a:extLst>
                    <a:ext uri="{9D8B030D-6E8A-4147-A177-3AD203B41FA5}">
                      <a16:colId xmlns:a16="http://schemas.microsoft.com/office/drawing/2014/main" val="356139799"/>
                    </a:ext>
                  </a:extLst>
                </a:gridCol>
                <a:gridCol w="1172817">
                  <a:extLst>
                    <a:ext uri="{9D8B030D-6E8A-4147-A177-3AD203B41FA5}">
                      <a16:colId xmlns:a16="http://schemas.microsoft.com/office/drawing/2014/main" val="766197405"/>
                    </a:ext>
                  </a:extLst>
                </a:gridCol>
                <a:gridCol w="1080019">
                  <a:extLst>
                    <a:ext uri="{9D8B030D-6E8A-4147-A177-3AD203B41FA5}">
                      <a16:colId xmlns:a16="http://schemas.microsoft.com/office/drawing/2014/main" val="1190661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651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dirty="0"/>
                        <a:t>Monto de recuperaciones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 700.00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111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dirty="0"/>
                        <a:t>Monto del siniestro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1,200.00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1,500.00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501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MX" dirty="0"/>
                        <a:t>Monto de deducible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2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41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27100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155853" y="1460646"/>
            <a:ext cx="5793217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Para las pólizas con estatus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Cancelada (clave 3, 4, 7 u 8),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suma de la Prima emitida.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C00000"/>
                </a:solidFill>
              </a:rPr>
              <a:t>Ejemplo cancelación desde inicio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6CA86B8-1ACD-408C-EC2D-C147733CF028}"/>
              </a:ext>
            </a:extLst>
          </p:cNvPr>
          <p:cNvCxnSpPr>
            <a:cxnSpLocks/>
          </p:cNvCxnSpPr>
          <p:nvPr/>
        </p:nvCxnSpPr>
        <p:spPr>
          <a:xfrm>
            <a:off x="419247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1EE2A79-5866-183C-8C54-F99BBBDE5C6B}"/>
              </a:ext>
            </a:extLst>
          </p:cNvPr>
          <p:cNvCxnSpPr>
            <a:cxnSpLocks/>
          </p:cNvCxnSpPr>
          <p:nvPr/>
        </p:nvCxnSpPr>
        <p:spPr>
          <a:xfrm>
            <a:off x="2064977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9324637E-4C29-CDB4-1DA1-D2551F661649}"/>
              </a:ext>
            </a:extLst>
          </p:cNvPr>
          <p:cNvSpPr txBox="1"/>
          <p:nvPr/>
        </p:nvSpPr>
        <p:spPr>
          <a:xfrm>
            <a:off x="2031478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95C6D9-CA26-2FA5-6EA4-43B85B4E9A35}"/>
              </a:ext>
            </a:extLst>
          </p:cNvPr>
          <p:cNvSpPr txBox="1"/>
          <p:nvPr/>
        </p:nvSpPr>
        <p:spPr>
          <a:xfrm>
            <a:off x="1163655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55493-965E-C557-3D0B-9790ABFA481D}"/>
              </a:ext>
            </a:extLst>
          </p:cNvPr>
          <p:cNvSpPr txBox="1"/>
          <p:nvPr/>
        </p:nvSpPr>
        <p:spPr>
          <a:xfrm>
            <a:off x="-90750" y="3550423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9183F2-4C6A-EECC-0F37-9C8B030428F0}"/>
              </a:ext>
            </a:extLst>
          </p:cNvPr>
          <p:cNvSpPr txBox="1"/>
          <p:nvPr/>
        </p:nvSpPr>
        <p:spPr>
          <a:xfrm>
            <a:off x="75051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ABCEBF-680D-A540-D7B2-A92287AE9D6F}"/>
              </a:ext>
            </a:extLst>
          </p:cNvPr>
          <p:cNvSpPr txBox="1"/>
          <p:nvPr/>
        </p:nvSpPr>
        <p:spPr>
          <a:xfrm>
            <a:off x="5644833" y="2697148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58A9CC9-B1A8-BB26-2088-05A3112BEEF9}"/>
              </a:ext>
            </a:extLst>
          </p:cNvPr>
          <p:cNvCxnSpPr>
            <a:cxnSpLocks/>
          </p:cNvCxnSpPr>
          <p:nvPr/>
        </p:nvCxnSpPr>
        <p:spPr>
          <a:xfrm>
            <a:off x="3396473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6BFE9BC-3EDF-9957-9D46-1CE9869922C6}"/>
              </a:ext>
            </a:extLst>
          </p:cNvPr>
          <p:cNvCxnSpPr>
            <a:cxnSpLocks/>
          </p:cNvCxnSpPr>
          <p:nvPr/>
        </p:nvCxnSpPr>
        <p:spPr>
          <a:xfrm>
            <a:off x="945382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DB9E1E-071C-A00C-FB99-018BF605F3E2}"/>
              </a:ext>
            </a:extLst>
          </p:cNvPr>
          <p:cNvSpPr txBox="1"/>
          <p:nvPr/>
        </p:nvSpPr>
        <p:spPr>
          <a:xfrm>
            <a:off x="153202" y="3965510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F28EC24-BBD6-4305-5171-B7D07104D316}"/>
              </a:ext>
            </a:extLst>
          </p:cNvPr>
          <p:cNvCxnSpPr>
            <a:cxnSpLocks/>
          </p:cNvCxnSpPr>
          <p:nvPr/>
        </p:nvCxnSpPr>
        <p:spPr>
          <a:xfrm>
            <a:off x="4395093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A5E4A0-69F8-4D40-29D5-205212959CC4}"/>
              </a:ext>
            </a:extLst>
          </p:cNvPr>
          <p:cNvSpPr txBox="1"/>
          <p:nvPr/>
        </p:nvSpPr>
        <p:spPr>
          <a:xfrm>
            <a:off x="4349563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899E3AC-1636-40FC-BB2C-D1ACB296B716}"/>
              </a:ext>
            </a:extLst>
          </p:cNvPr>
          <p:cNvCxnSpPr>
            <a:cxnSpLocks/>
          </p:cNvCxnSpPr>
          <p:nvPr/>
        </p:nvCxnSpPr>
        <p:spPr>
          <a:xfrm>
            <a:off x="5570179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5064B6A-482D-0437-B27B-3C411C91ABDD}"/>
              </a:ext>
            </a:extLst>
          </p:cNvPr>
          <p:cNvSpPr txBox="1"/>
          <p:nvPr/>
        </p:nvSpPr>
        <p:spPr>
          <a:xfrm>
            <a:off x="4519166" y="3890494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r>
              <a:rPr lang="es-MX" sz="900" b="1" dirty="0"/>
              <a:t>$ 0</a:t>
            </a:r>
            <a:endParaRPr lang="es-MX" sz="900" b="1" dirty="0">
              <a:solidFill>
                <a:srgbClr val="C00000"/>
              </a:solidFill>
            </a:endParaRP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5E7A08-269E-5FFE-6DAE-1C82B26156B5}"/>
              </a:ext>
            </a:extLst>
          </p:cNvPr>
          <p:cNvSpPr/>
          <p:nvPr/>
        </p:nvSpPr>
        <p:spPr>
          <a:xfrm>
            <a:off x="4449824" y="2801900"/>
            <a:ext cx="1275348" cy="216440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15756-E826-3698-2EED-87BF6AC163B7}"/>
              </a:ext>
            </a:extLst>
          </p:cNvPr>
          <p:cNvCxnSpPr>
            <a:cxnSpLocks/>
          </p:cNvCxnSpPr>
          <p:nvPr/>
        </p:nvCxnSpPr>
        <p:spPr>
          <a:xfrm>
            <a:off x="6280042" y="315756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8732B83-62ED-21DD-61C2-28285D645BB2}"/>
              </a:ext>
            </a:extLst>
          </p:cNvPr>
          <p:cNvSpPr txBox="1"/>
          <p:nvPr/>
        </p:nvSpPr>
        <p:spPr>
          <a:xfrm>
            <a:off x="4632497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Cancelada al inicio de vigencia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BFDA30D-6198-9FE5-B379-1DD2B18C2D5E}"/>
              </a:ext>
            </a:extLst>
          </p:cNvPr>
          <p:cNvSpPr txBox="1"/>
          <p:nvPr/>
        </p:nvSpPr>
        <p:spPr>
          <a:xfrm>
            <a:off x="858513" y="2933770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EE87EAB-A0C4-B395-EE32-69B57C672FE6}"/>
              </a:ext>
            </a:extLst>
          </p:cNvPr>
          <p:cNvCxnSpPr>
            <a:cxnSpLocks/>
          </p:cNvCxnSpPr>
          <p:nvPr/>
        </p:nvCxnSpPr>
        <p:spPr>
          <a:xfrm>
            <a:off x="418057" y="3415184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6F50A5B-08DD-C72E-8F05-CAC6DCC0BF66}"/>
              </a:ext>
            </a:extLst>
          </p:cNvPr>
          <p:cNvCxnSpPr>
            <a:cxnSpLocks/>
          </p:cNvCxnSpPr>
          <p:nvPr/>
        </p:nvCxnSpPr>
        <p:spPr>
          <a:xfrm>
            <a:off x="2063787" y="3139532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0973F2C-0FBE-841E-285C-9E52EFBCC512}"/>
              </a:ext>
            </a:extLst>
          </p:cNvPr>
          <p:cNvSpPr txBox="1"/>
          <p:nvPr/>
        </p:nvSpPr>
        <p:spPr>
          <a:xfrm>
            <a:off x="2030288" y="357839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E9D063B-7DED-6F6B-36F9-A23848F1ACFB}"/>
              </a:ext>
            </a:extLst>
          </p:cNvPr>
          <p:cNvSpPr txBox="1"/>
          <p:nvPr/>
        </p:nvSpPr>
        <p:spPr>
          <a:xfrm>
            <a:off x="1162465" y="3473078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FFAA87C-2E11-6FE7-1181-6AA510612982}"/>
              </a:ext>
            </a:extLst>
          </p:cNvPr>
          <p:cNvSpPr txBox="1"/>
          <p:nvPr/>
        </p:nvSpPr>
        <p:spPr>
          <a:xfrm>
            <a:off x="73861" y="293535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A07BC8B-7951-2010-D65D-24F1993AB598}"/>
              </a:ext>
            </a:extLst>
          </p:cNvPr>
          <p:cNvSpPr txBox="1"/>
          <p:nvPr/>
        </p:nvSpPr>
        <p:spPr>
          <a:xfrm>
            <a:off x="5643643" y="2699173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A737009-9028-F258-EBFE-CAF0259A2844}"/>
              </a:ext>
            </a:extLst>
          </p:cNvPr>
          <p:cNvCxnSpPr>
            <a:cxnSpLocks/>
          </p:cNvCxnSpPr>
          <p:nvPr/>
        </p:nvCxnSpPr>
        <p:spPr>
          <a:xfrm>
            <a:off x="3395283" y="3211721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7052B1B9-F551-6A43-F953-2D0B2BD86F95}"/>
              </a:ext>
            </a:extLst>
          </p:cNvPr>
          <p:cNvCxnSpPr>
            <a:cxnSpLocks/>
          </p:cNvCxnSpPr>
          <p:nvPr/>
        </p:nvCxnSpPr>
        <p:spPr>
          <a:xfrm>
            <a:off x="944192" y="3112294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ABFA4AB-89CD-1CE9-E7D4-56D19E43387B}"/>
              </a:ext>
            </a:extLst>
          </p:cNvPr>
          <p:cNvSpPr txBox="1"/>
          <p:nvPr/>
        </p:nvSpPr>
        <p:spPr>
          <a:xfrm>
            <a:off x="152012" y="3967535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F6DBF6D-8646-648E-2428-25E301D8D768}"/>
              </a:ext>
            </a:extLst>
          </p:cNvPr>
          <p:cNvCxnSpPr>
            <a:cxnSpLocks/>
          </p:cNvCxnSpPr>
          <p:nvPr/>
        </p:nvCxnSpPr>
        <p:spPr>
          <a:xfrm>
            <a:off x="4393903" y="315958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77D7E30-7301-4661-8A9F-DF61D4637E63}"/>
              </a:ext>
            </a:extLst>
          </p:cNvPr>
          <p:cNvSpPr txBox="1"/>
          <p:nvPr/>
        </p:nvSpPr>
        <p:spPr>
          <a:xfrm>
            <a:off x="4348373" y="3646573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A38B618A-261F-D868-000E-FDB98048FF6C}"/>
              </a:ext>
            </a:extLst>
          </p:cNvPr>
          <p:cNvCxnSpPr>
            <a:cxnSpLocks/>
          </p:cNvCxnSpPr>
          <p:nvPr/>
        </p:nvCxnSpPr>
        <p:spPr>
          <a:xfrm>
            <a:off x="5568989" y="3111457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E997C13-71CC-3695-54D9-FEB3C19FC6A6}"/>
              </a:ext>
            </a:extLst>
          </p:cNvPr>
          <p:cNvSpPr txBox="1"/>
          <p:nvPr/>
        </p:nvSpPr>
        <p:spPr>
          <a:xfrm>
            <a:off x="4517976" y="3892519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r>
              <a:rPr lang="es-MX" sz="900" b="1" dirty="0"/>
              <a:t>$ 0</a:t>
            </a:r>
            <a:endParaRPr lang="es-MX" sz="900" b="1" dirty="0">
              <a:solidFill>
                <a:srgbClr val="C00000"/>
              </a:solidFill>
            </a:endParaRP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$ 0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592C45CF-120A-D949-03E7-CC2481F7076E}"/>
              </a:ext>
            </a:extLst>
          </p:cNvPr>
          <p:cNvSpPr/>
          <p:nvPr/>
        </p:nvSpPr>
        <p:spPr>
          <a:xfrm>
            <a:off x="4448634" y="2803925"/>
            <a:ext cx="1275348" cy="216440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C05FD60D-D6F5-F828-A58F-B6A93F0B9B23}"/>
              </a:ext>
            </a:extLst>
          </p:cNvPr>
          <p:cNvCxnSpPr>
            <a:cxnSpLocks/>
          </p:cNvCxnSpPr>
          <p:nvPr/>
        </p:nvCxnSpPr>
        <p:spPr>
          <a:xfrm>
            <a:off x="6278852" y="3159585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6A00449-D684-3968-1D0C-BCABA2522C94}"/>
              </a:ext>
            </a:extLst>
          </p:cNvPr>
          <p:cNvSpPr txBox="1"/>
          <p:nvPr/>
        </p:nvSpPr>
        <p:spPr>
          <a:xfrm>
            <a:off x="4631307" y="2826734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Cancelada al inicio de vigencia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45B56E2-4293-AEB9-813B-596042D63E2E}"/>
              </a:ext>
            </a:extLst>
          </p:cNvPr>
          <p:cNvSpPr txBox="1"/>
          <p:nvPr/>
        </p:nvSpPr>
        <p:spPr>
          <a:xfrm>
            <a:off x="857323" y="2935795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7741F812-D841-4FEE-8EF0-B1EBCA771A7A}"/>
              </a:ext>
            </a:extLst>
          </p:cNvPr>
          <p:cNvSpPr txBox="1"/>
          <p:nvPr/>
        </p:nvSpPr>
        <p:spPr>
          <a:xfrm>
            <a:off x="2226261" y="3882645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</a:p>
          <a:p>
            <a:pPr algn="ctr"/>
            <a:r>
              <a:rPr lang="es-MX" sz="900" b="1" dirty="0">
                <a:solidFill>
                  <a:srgbClr val="FF0000"/>
                </a:solidFill>
              </a:rPr>
              <a:t>-$40,000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15417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27100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155853" y="1460646"/>
            <a:ext cx="5793217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Para las pólizas con estatus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Cancelada (clave 3, 4, 7 u 8),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suma de la Prima emitida.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C00000"/>
                </a:solidFill>
              </a:rPr>
              <a:t>Ejemplo cancelación a prorrata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F59A7FF-1A72-5EAE-4445-C710AE4F481F}"/>
              </a:ext>
            </a:extLst>
          </p:cNvPr>
          <p:cNvCxnSpPr>
            <a:cxnSpLocks/>
          </p:cNvCxnSpPr>
          <p:nvPr/>
        </p:nvCxnSpPr>
        <p:spPr>
          <a:xfrm>
            <a:off x="419247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5399B04-3E0F-4B39-8173-13E485D9D493}"/>
              </a:ext>
            </a:extLst>
          </p:cNvPr>
          <p:cNvCxnSpPr>
            <a:cxnSpLocks/>
          </p:cNvCxnSpPr>
          <p:nvPr/>
        </p:nvCxnSpPr>
        <p:spPr>
          <a:xfrm>
            <a:off x="2064977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FB0AA59-8A8B-E77E-6283-C7FACF7D12F0}"/>
              </a:ext>
            </a:extLst>
          </p:cNvPr>
          <p:cNvSpPr txBox="1"/>
          <p:nvPr/>
        </p:nvSpPr>
        <p:spPr>
          <a:xfrm>
            <a:off x="2031478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CAA040-91DA-8EF4-75DC-DA89C1C90FF5}"/>
              </a:ext>
            </a:extLst>
          </p:cNvPr>
          <p:cNvSpPr txBox="1"/>
          <p:nvPr/>
        </p:nvSpPr>
        <p:spPr>
          <a:xfrm>
            <a:off x="1163655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52D3E5-E335-4451-B712-861843C92C34}"/>
              </a:ext>
            </a:extLst>
          </p:cNvPr>
          <p:cNvSpPr txBox="1"/>
          <p:nvPr/>
        </p:nvSpPr>
        <p:spPr>
          <a:xfrm>
            <a:off x="-90750" y="3550423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Junio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4B8B2D-D860-72A7-66B9-606E78BF5762}"/>
              </a:ext>
            </a:extLst>
          </p:cNvPr>
          <p:cNvSpPr txBox="1"/>
          <p:nvPr/>
        </p:nvSpPr>
        <p:spPr>
          <a:xfrm>
            <a:off x="75051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0B23F7-4238-44B6-E522-E747D417562C}"/>
              </a:ext>
            </a:extLst>
          </p:cNvPr>
          <p:cNvSpPr txBox="1"/>
          <p:nvPr/>
        </p:nvSpPr>
        <p:spPr>
          <a:xfrm>
            <a:off x="5644833" y="2697148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2AE25A5-9ED6-AE89-DB98-F8EFC879ED82}"/>
              </a:ext>
            </a:extLst>
          </p:cNvPr>
          <p:cNvCxnSpPr>
            <a:cxnSpLocks/>
          </p:cNvCxnSpPr>
          <p:nvPr/>
        </p:nvCxnSpPr>
        <p:spPr>
          <a:xfrm>
            <a:off x="3396473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0DCC1F6-5162-6F9A-7E1E-4E3AE86F3B5E}"/>
              </a:ext>
            </a:extLst>
          </p:cNvPr>
          <p:cNvCxnSpPr>
            <a:cxnSpLocks/>
          </p:cNvCxnSpPr>
          <p:nvPr/>
        </p:nvCxnSpPr>
        <p:spPr>
          <a:xfrm>
            <a:off x="945382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CE6426-9568-09B0-D8A5-B4A161FDF0CE}"/>
              </a:ext>
            </a:extLst>
          </p:cNvPr>
          <p:cNvSpPr txBox="1"/>
          <p:nvPr/>
        </p:nvSpPr>
        <p:spPr>
          <a:xfrm>
            <a:off x="153202" y="3965510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E5736EB-8A99-CE40-483F-A3FFB715C3C6}"/>
              </a:ext>
            </a:extLst>
          </p:cNvPr>
          <p:cNvCxnSpPr>
            <a:cxnSpLocks/>
          </p:cNvCxnSpPr>
          <p:nvPr/>
        </p:nvCxnSpPr>
        <p:spPr>
          <a:xfrm>
            <a:off x="4395093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FBA51D-B7F4-DC18-9105-761EA8E37106}"/>
              </a:ext>
            </a:extLst>
          </p:cNvPr>
          <p:cNvSpPr txBox="1"/>
          <p:nvPr/>
        </p:nvSpPr>
        <p:spPr>
          <a:xfrm>
            <a:off x="4349563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DFA64CA-319A-1385-C2F5-66F002B00544}"/>
              </a:ext>
            </a:extLst>
          </p:cNvPr>
          <p:cNvCxnSpPr>
            <a:cxnSpLocks/>
          </p:cNvCxnSpPr>
          <p:nvPr/>
        </p:nvCxnSpPr>
        <p:spPr>
          <a:xfrm>
            <a:off x="5570179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890DC4-810E-BED6-0AB6-E9EF93B6584F}"/>
              </a:ext>
            </a:extLst>
          </p:cNvPr>
          <p:cNvSpPr txBox="1"/>
          <p:nvPr/>
        </p:nvSpPr>
        <p:spPr>
          <a:xfrm>
            <a:off x="4519166" y="3890494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r>
              <a:rPr lang="es-MX" sz="900" b="1" dirty="0"/>
              <a:t>$ 29,918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$ 29,918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B1CCC8-2F87-DCEB-88F3-5D25C51827CE}"/>
              </a:ext>
            </a:extLst>
          </p:cNvPr>
          <p:cNvSpPr/>
          <p:nvPr/>
        </p:nvSpPr>
        <p:spPr>
          <a:xfrm>
            <a:off x="4449824" y="2801900"/>
            <a:ext cx="1275348" cy="216440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94AFE42-C332-859B-172B-C2355D21F6AB}"/>
              </a:ext>
            </a:extLst>
          </p:cNvPr>
          <p:cNvCxnSpPr>
            <a:cxnSpLocks/>
          </p:cNvCxnSpPr>
          <p:nvPr/>
        </p:nvCxnSpPr>
        <p:spPr>
          <a:xfrm>
            <a:off x="6280042" y="315756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0E72DF-918E-A93E-76E9-CE4381AEC7FD}"/>
              </a:ext>
            </a:extLst>
          </p:cNvPr>
          <p:cNvSpPr txBox="1"/>
          <p:nvPr/>
        </p:nvSpPr>
        <p:spPr>
          <a:xfrm>
            <a:off x="4632497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E1D3EC-4324-BEE8-A8BA-1797BAF68520}"/>
              </a:ext>
            </a:extLst>
          </p:cNvPr>
          <p:cNvSpPr txBox="1"/>
          <p:nvPr/>
        </p:nvSpPr>
        <p:spPr>
          <a:xfrm>
            <a:off x="2183394" y="2875223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E2A47A-904A-1758-A44A-BC1BA95E2833}"/>
              </a:ext>
            </a:extLst>
          </p:cNvPr>
          <p:cNvCxnSpPr>
            <a:cxnSpLocks/>
          </p:cNvCxnSpPr>
          <p:nvPr/>
        </p:nvCxnSpPr>
        <p:spPr>
          <a:xfrm>
            <a:off x="419247" y="341260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ACB43C5-C5CC-B01E-B68C-607030588193}"/>
              </a:ext>
            </a:extLst>
          </p:cNvPr>
          <p:cNvCxnSpPr>
            <a:cxnSpLocks/>
          </p:cNvCxnSpPr>
          <p:nvPr/>
        </p:nvCxnSpPr>
        <p:spPr>
          <a:xfrm>
            <a:off x="2064977" y="313695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53596E-1389-B392-DDBF-E5EA3BDDA9FF}"/>
              </a:ext>
            </a:extLst>
          </p:cNvPr>
          <p:cNvSpPr txBox="1"/>
          <p:nvPr/>
        </p:nvSpPr>
        <p:spPr>
          <a:xfrm>
            <a:off x="1163655" y="347050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416F168-2E90-67A4-B32F-A1AB84CA5CB0}"/>
              </a:ext>
            </a:extLst>
          </p:cNvPr>
          <p:cNvSpPr txBox="1"/>
          <p:nvPr/>
        </p:nvSpPr>
        <p:spPr>
          <a:xfrm>
            <a:off x="75051" y="2932778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2B1F590-DA31-A287-D31B-70BFA7982C84}"/>
              </a:ext>
            </a:extLst>
          </p:cNvPr>
          <p:cNvSpPr txBox="1"/>
          <p:nvPr/>
        </p:nvSpPr>
        <p:spPr>
          <a:xfrm>
            <a:off x="5644833" y="269659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3D48676-5702-DA7C-C200-612DE5921F0A}"/>
              </a:ext>
            </a:extLst>
          </p:cNvPr>
          <p:cNvCxnSpPr>
            <a:cxnSpLocks/>
          </p:cNvCxnSpPr>
          <p:nvPr/>
        </p:nvCxnSpPr>
        <p:spPr>
          <a:xfrm>
            <a:off x="3396473" y="320914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6ACA393-898A-76F4-A70D-FDC3764C2A94}"/>
              </a:ext>
            </a:extLst>
          </p:cNvPr>
          <p:cNvCxnSpPr>
            <a:cxnSpLocks/>
          </p:cNvCxnSpPr>
          <p:nvPr/>
        </p:nvCxnSpPr>
        <p:spPr>
          <a:xfrm>
            <a:off x="945382" y="3109717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213396E-CCC7-6C3D-4E7D-774BD18BDEB4}"/>
              </a:ext>
            </a:extLst>
          </p:cNvPr>
          <p:cNvSpPr txBox="1"/>
          <p:nvPr/>
        </p:nvSpPr>
        <p:spPr>
          <a:xfrm>
            <a:off x="153202" y="3964958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117E5B6-D069-6AA2-2E03-8364F2A90473}"/>
              </a:ext>
            </a:extLst>
          </p:cNvPr>
          <p:cNvCxnSpPr>
            <a:cxnSpLocks/>
          </p:cNvCxnSpPr>
          <p:nvPr/>
        </p:nvCxnSpPr>
        <p:spPr>
          <a:xfrm>
            <a:off x="4395093" y="31570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01768F3-A77B-1EDC-B27A-B72962D9D63E}"/>
              </a:ext>
            </a:extLst>
          </p:cNvPr>
          <p:cNvSpPr txBox="1"/>
          <p:nvPr/>
        </p:nvSpPr>
        <p:spPr>
          <a:xfrm>
            <a:off x="4349563" y="364399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2DDF32A-47E4-F87E-D379-FEEDBB793578}"/>
              </a:ext>
            </a:extLst>
          </p:cNvPr>
          <p:cNvCxnSpPr>
            <a:cxnSpLocks/>
          </p:cNvCxnSpPr>
          <p:nvPr/>
        </p:nvCxnSpPr>
        <p:spPr>
          <a:xfrm>
            <a:off x="5570179" y="310888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8573CC4-3C3E-68D1-6A29-83B2EE6F8723}"/>
              </a:ext>
            </a:extLst>
          </p:cNvPr>
          <p:cNvSpPr/>
          <p:nvPr/>
        </p:nvSpPr>
        <p:spPr>
          <a:xfrm>
            <a:off x="4449824" y="2801348"/>
            <a:ext cx="1275348" cy="216440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610769C0-DE75-6148-07A9-CE09028A4DC4}"/>
              </a:ext>
            </a:extLst>
          </p:cNvPr>
          <p:cNvCxnSpPr>
            <a:cxnSpLocks/>
          </p:cNvCxnSpPr>
          <p:nvPr/>
        </p:nvCxnSpPr>
        <p:spPr>
          <a:xfrm>
            <a:off x="6280042" y="315700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165CCB6-3061-4312-4D50-7F9C5D96D56C}"/>
              </a:ext>
            </a:extLst>
          </p:cNvPr>
          <p:cNvSpPr txBox="1"/>
          <p:nvPr/>
        </p:nvSpPr>
        <p:spPr>
          <a:xfrm>
            <a:off x="4632497" y="2824157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8B4A7AB-A029-0352-CB4F-D5BB523F36B7}"/>
              </a:ext>
            </a:extLst>
          </p:cNvPr>
          <p:cNvSpPr txBox="1"/>
          <p:nvPr/>
        </p:nvSpPr>
        <p:spPr>
          <a:xfrm>
            <a:off x="2183394" y="2874671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432" name="CuadroTexto 431">
            <a:extLst>
              <a:ext uri="{FF2B5EF4-FFF2-40B4-BE49-F238E27FC236}">
                <a16:creationId xmlns:a16="http://schemas.microsoft.com/office/drawing/2014/main" id="{5D27BD70-632B-4B9A-981C-8D93C3B13E80}"/>
              </a:ext>
            </a:extLst>
          </p:cNvPr>
          <p:cNvSpPr txBox="1"/>
          <p:nvPr/>
        </p:nvSpPr>
        <p:spPr>
          <a:xfrm>
            <a:off x="2301513" y="3945760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</a:p>
          <a:p>
            <a:pPr algn="ctr"/>
            <a:r>
              <a:rPr lang="es-MX" sz="900" b="1" dirty="0">
                <a:solidFill>
                  <a:srgbClr val="FF0000"/>
                </a:solidFill>
              </a:rPr>
              <a:t>-$10,082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114631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27100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155853" y="1460646"/>
            <a:ext cx="5793217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Para las pólizas con estatus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Vigente (clave 1),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suma de la Prima emitida.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C5B0CFF-E2F9-521A-C510-03E2138E1CC0}"/>
              </a:ext>
            </a:extLst>
          </p:cNvPr>
          <p:cNvCxnSpPr>
            <a:cxnSpLocks/>
          </p:cNvCxnSpPr>
          <p:nvPr/>
        </p:nvCxnSpPr>
        <p:spPr>
          <a:xfrm>
            <a:off x="648037" y="3292866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CC59073-8ED5-87BF-6A93-925BC2FC4002}"/>
              </a:ext>
            </a:extLst>
          </p:cNvPr>
          <p:cNvCxnSpPr>
            <a:cxnSpLocks/>
          </p:cNvCxnSpPr>
          <p:nvPr/>
        </p:nvCxnSpPr>
        <p:spPr>
          <a:xfrm>
            <a:off x="2293767" y="301721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5EC4842E-5A80-09DD-3E30-590D722B6FB6}"/>
              </a:ext>
            </a:extLst>
          </p:cNvPr>
          <p:cNvSpPr txBox="1"/>
          <p:nvPr/>
        </p:nvSpPr>
        <p:spPr>
          <a:xfrm>
            <a:off x="2272299" y="3480141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Diciembre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AB46F5-67C2-FCB7-B019-E1B27FE6544C}"/>
              </a:ext>
            </a:extLst>
          </p:cNvPr>
          <p:cNvSpPr txBox="1"/>
          <p:nvPr/>
        </p:nvSpPr>
        <p:spPr>
          <a:xfrm>
            <a:off x="1287670" y="3379335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4486FC-9C27-52B6-B841-A16499A1C735}"/>
              </a:ext>
            </a:extLst>
          </p:cNvPr>
          <p:cNvSpPr txBox="1"/>
          <p:nvPr/>
        </p:nvSpPr>
        <p:spPr>
          <a:xfrm>
            <a:off x="-109954" y="3482211"/>
            <a:ext cx="1239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Marzo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5CA3F8-CDE3-19E9-610E-79D73F1966A5}"/>
              </a:ext>
            </a:extLst>
          </p:cNvPr>
          <p:cNvSpPr txBox="1"/>
          <p:nvPr/>
        </p:nvSpPr>
        <p:spPr>
          <a:xfrm>
            <a:off x="48822" y="292029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F54304-771E-CC37-9C28-57C799CB47CF}"/>
              </a:ext>
            </a:extLst>
          </p:cNvPr>
          <p:cNvSpPr txBox="1"/>
          <p:nvPr/>
        </p:nvSpPr>
        <p:spPr>
          <a:xfrm>
            <a:off x="4937487" y="2796140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Fin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FF5B5A7-14BC-C114-DE17-F6D261E98D85}"/>
              </a:ext>
            </a:extLst>
          </p:cNvPr>
          <p:cNvCxnSpPr>
            <a:cxnSpLocks/>
          </p:cNvCxnSpPr>
          <p:nvPr/>
        </p:nvCxnSpPr>
        <p:spPr>
          <a:xfrm>
            <a:off x="3625263" y="3089403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3F61B32-51A8-553F-4F3E-9A4D0B74D5FB}"/>
              </a:ext>
            </a:extLst>
          </p:cNvPr>
          <p:cNvCxnSpPr>
            <a:cxnSpLocks/>
          </p:cNvCxnSpPr>
          <p:nvPr/>
        </p:nvCxnSpPr>
        <p:spPr>
          <a:xfrm>
            <a:off x="1010399" y="294903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2E7199-6A4F-458A-AC9A-1ED0CE21ADFA}"/>
              </a:ext>
            </a:extLst>
          </p:cNvPr>
          <p:cNvSpPr txBox="1"/>
          <p:nvPr/>
        </p:nvSpPr>
        <p:spPr>
          <a:xfrm>
            <a:off x="321029" y="3764190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3DB264E-5135-0A04-745C-86A930A1A8E0}"/>
              </a:ext>
            </a:extLst>
          </p:cNvPr>
          <p:cNvCxnSpPr>
            <a:cxnSpLocks/>
          </p:cNvCxnSpPr>
          <p:nvPr/>
        </p:nvCxnSpPr>
        <p:spPr>
          <a:xfrm>
            <a:off x="4623883" y="3037266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E083EE-5237-FA3A-0124-F417918368B2}"/>
              </a:ext>
            </a:extLst>
          </p:cNvPr>
          <p:cNvSpPr txBox="1"/>
          <p:nvPr/>
        </p:nvSpPr>
        <p:spPr>
          <a:xfrm>
            <a:off x="4578353" y="3524255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Marzo 2024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A0F4A44-EF0C-12C1-0958-44A8473481A5}"/>
              </a:ext>
            </a:extLst>
          </p:cNvPr>
          <p:cNvCxnSpPr>
            <a:cxnSpLocks/>
          </p:cNvCxnSpPr>
          <p:nvPr/>
        </p:nvCxnSpPr>
        <p:spPr>
          <a:xfrm>
            <a:off x="5798969" y="298913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107D7F-D1A2-33DE-83B5-5DE102F2B29A}"/>
              </a:ext>
            </a:extLst>
          </p:cNvPr>
          <p:cNvSpPr txBox="1"/>
          <p:nvPr/>
        </p:nvSpPr>
        <p:spPr>
          <a:xfrm>
            <a:off x="2508918" y="3732166"/>
            <a:ext cx="1098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 $30,137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F002C63-6D60-6B52-0962-FB8E9CC357F0}"/>
              </a:ext>
            </a:extLst>
          </p:cNvPr>
          <p:cNvSpPr/>
          <p:nvPr/>
        </p:nvSpPr>
        <p:spPr>
          <a:xfrm>
            <a:off x="2392614" y="2702311"/>
            <a:ext cx="1275348" cy="210760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B0D639-40AF-3F58-A288-F533A69F26FB}"/>
              </a:ext>
            </a:extLst>
          </p:cNvPr>
          <p:cNvSpPr txBox="1"/>
          <p:nvPr/>
        </p:nvSpPr>
        <p:spPr>
          <a:xfrm>
            <a:off x="2617980" y="2688892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Póliza Vigente</a:t>
            </a:r>
          </a:p>
        </p:txBody>
      </p:sp>
    </p:spTree>
    <p:extLst>
      <p:ext uri="{BB962C8B-B14F-4D97-AF65-F5344CB8AC3E}">
        <p14:creationId xmlns:p14="http://schemas.microsoft.com/office/powerpoint/2010/main" val="349354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46782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Vigente (clave 1) o Póliza Vencida (clave 5) y el año de la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anterior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reporte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AB44F6B-5EAE-2FF0-945A-4ABD1B2B7DF4}"/>
              </a:ext>
            </a:extLst>
          </p:cNvPr>
          <p:cNvCxnSpPr>
            <a:cxnSpLocks/>
          </p:cNvCxnSpPr>
          <p:nvPr/>
        </p:nvCxnSpPr>
        <p:spPr>
          <a:xfrm>
            <a:off x="576672" y="3390472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2069B7E-CBE6-2405-F6BE-34880B1B90F4}"/>
              </a:ext>
            </a:extLst>
          </p:cNvPr>
          <p:cNvCxnSpPr>
            <a:cxnSpLocks/>
          </p:cNvCxnSpPr>
          <p:nvPr/>
        </p:nvCxnSpPr>
        <p:spPr>
          <a:xfrm>
            <a:off x="2222402" y="302552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20DD6F8-3DDB-6DC1-FA3C-7CCF92EC5965}"/>
              </a:ext>
            </a:extLst>
          </p:cNvPr>
          <p:cNvSpPr txBox="1"/>
          <p:nvPr/>
        </p:nvSpPr>
        <p:spPr>
          <a:xfrm>
            <a:off x="2212840" y="352417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2023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E1D4C4-AC6E-C8D7-D725-9B766CAE2BCB}"/>
              </a:ext>
            </a:extLst>
          </p:cNvPr>
          <p:cNvSpPr txBox="1"/>
          <p:nvPr/>
        </p:nvSpPr>
        <p:spPr>
          <a:xfrm>
            <a:off x="1307433" y="3438042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24678EF-A612-B580-0192-B618A4BE2E85}"/>
              </a:ext>
            </a:extLst>
          </p:cNvPr>
          <p:cNvSpPr txBox="1"/>
          <p:nvPr/>
        </p:nvSpPr>
        <p:spPr>
          <a:xfrm>
            <a:off x="-116019" y="3530650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Marzo 2022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D774C11-7520-7BF5-93A9-54C2A92FD61D}"/>
              </a:ext>
            </a:extLst>
          </p:cNvPr>
          <p:cNvSpPr txBox="1"/>
          <p:nvPr/>
        </p:nvSpPr>
        <p:spPr>
          <a:xfrm>
            <a:off x="2386361" y="2930803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2E9939-657C-DBF7-726E-DD2C81CAA7AC}"/>
              </a:ext>
            </a:extLst>
          </p:cNvPr>
          <p:cNvCxnSpPr>
            <a:cxnSpLocks/>
          </p:cNvCxnSpPr>
          <p:nvPr/>
        </p:nvCxnSpPr>
        <p:spPr>
          <a:xfrm>
            <a:off x="3553898" y="305008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2E3A337-24BF-267B-577E-F18B4D9BDCC2}"/>
              </a:ext>
            </a:extLst>
          </p:cNvPr>
          <p:cNvCxnSpPr>
            <a:cxnSpLocks/>
          </p:cNvCxnSpPr>
          <p:nvPr/>
        </p:nvCxnSpPr>
        <p:spPr>
          <a:xfrm>
            <a:off x="939034" y="297520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A65EC20-29A9-FB41-E670-BE3B47F4F487}"/>
              </a:ext>
            </a:extLst>
          </p:cNvPr>
          <p:cNvSpPr txBox="1"/>
          <p:nvPr/>
        </p:nvSpPr>
        <p:spPr>
          <a:xfrm>
            <a:off x="219067" y="3800808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92E636A-F77E-74AA-E710-B52C12442A5E}"/>
              </a:ext>
            </a:extLst>
          </p:cNvPr>
          <p:cNvCxnSpPr>
            <a:cxnSpLocks/>
          </p:cNvCxnSpPr>
          <p:nvPr/>
        </p:nvCxnSpPr>
        <p:spPr>
          <a:xfrm>
            <a:off x="4588237" y="2974138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C610162-F005-AB02-90BD-B87C67552907}"/>
              </a:ext>
            </a:extLst>
          </p:cNvPr>
          <p:cNvSpPr txBox="1"/>
          <p:nvPr/>
        </p:nvSpPr>
        <p:spPr>
          <a:xfrm>
            <a:off x="4438681" y="3096107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2023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8E87A52-AE9E-DB20-9316-F929829D0D80}"/>
              </a:ext>
            </a:extLst>
          </p:cNvPr>
          <p:cNvCxnSpPr>
            <a:cxnSpLocks/>
          </p:cNvCxnSpPr>
          <p:nvPr/>
        </p:nvCxnSpPr>
        <p:spPr>
          <a:xfrm>
            <a:off x="5775229" y="284266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08F40EF-0448-49A9-1CDA-3FF5CC5DFB53}"/>
              </a:ext>
            </a:extLst>
          </p:cNvPr>
          <p:cNvSpPr txBox="1"/>
          <p:nvPr/>
        </p:nvSpPr>
        <p:spPr>
          <a:xfrm>
            <a:off x="4639332" y="3486485"/>
            <a:ext cx="109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r>
              <a:rPr lang="es-MX" sz="900" b="1" dirty="0"/>
              <a:t> $6,466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$40,000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D46DD30-1BAE-71A1-0DDC-6AB70C22D730}"/>
              </a:ext>
            </a:extLst>
          </p:cNvPr>
          <p:cNvSpPr/>
          <p:nvPr/>
        </p:nvSpPr>
        <p:spPr>
          <a:xfrm>
            <a:off x="4583410" y="2589157"/>
            <a:ext cx="1191253" cy="217270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2C2BA67-4A70-05D8-CD0A-9D0974A6581F}"/>
              </a:ext>
            </a:extLst>
          </p:cNvPr>
          <p:cNvSpPr txBox="1"/>
          <p:nvPr/>
        </p:nvSpPr>
        <p:spPr>
          <a:xfrm>
            <a:off x="4730535" y="2669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Póliza Vencida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72B8520-F899-223D-6095-C5BACA3DFABD}"/>
              </a:ext>
            </a:extLst>
          </p:cNvPr>
          <p:cNvSpPr txBox="1"/>
          <p:nvPr/>
        </p:nvSpPr>
        <p:spPr>
          <a:xfrm>
            <a:off x="-45413" y="293080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</p:spTree>
    <p:extLst>
      <p:ext uri="{BB962C8B-B14F-4D97-AF65-F5344CB8AC3E}">
        <p14:creationId xmlns:p14="http://schemas.microsoft.com/office/powerpoint/2010/main" val="356139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51323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Vigente (clave 1) o Póliza Vencida (clave 5) y el año de la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al año de reporte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0E18687-949A-1744-CB8B-D28DCE8C06E2}"/>
              </a:ext>
            </a:extLst>
          </p:cNvPr>
          <p:cNvCxnSpPr>
            <a:cxnSpLocks/>
          </p:cNvCxnSpPr>
          <p:nvPr/>
        </p:nvCxnSpPr>
        <p:spPr>
          <a:xfrm>
            <a:off x="576672" y="3390472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566AA38-252E-597F-5558-EEC30AB6F565}"/>
              </a:ext>
            </a:extLst>
          </p:cNvPr>
          <p:cNvCxnSpPr>
            <a:cxnSpLocks/>
          </p:cNvCxnSpPr>
          <p:nvPr/>
        </p:nvCxnSpPr>
        <p:spPr>
          <a:xfrm>
            <a:off x="2222402" y="3025524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73257B8E-E343-779E-23F3-B11DD57B0899}"/>
              </a:ext>
            </a:extLst>
          </p:cNvPr>
          <p:cNvSpPr txBox="1"/>
          <p:nvPr/>
        </p:nvSpPr>
        <p:spPr>
          <a:xfrm>
            <a:off x="4513166" y="352417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FEEDB-F40B-9064-2D4E-9A11FA659340}"/>
              </a:ext>
            </a:extLst>
          </p:cNvPr>
          <p:cNvSpPr txBox="1"/>
          <p:nvPr/>
        </p:nvSpPr>
        <p:spPr>
          <a:xfrm>
            <a:off x="1307433" y="3438042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0D8587-5AC3-B7E8-7420-4BB428075784}"/>
              </a:ext>
            </a:extLst>
          </p:cNvPr>
          <p:cNvSpPr txBox="1"/>
          <p:nvPr/>
        </p:nvSpPr>
        <p:spPr>
          <a:xfrm>
            <a:off x="-116019" y="3530650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Marzo 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3B1997-E7BB-EDA7-CB88-7A56175927DA}"/>
              </a:ext>
            </a:extLst>
          </p:cNvPr>
          <p:cNvSpPr txBox="1"/>
          <p:nvPr/>
        </p:nvSpPr>
        <p:spPr>
          <a:xfrm>
            <a:off x="4685274" y="2928941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0609074-F410-8478-9AA0-7F6B7B72E2CE}"/>
              </a:ext>
            </a:extLst>
          </p:cNvPr>
          <p:cNvCxnSpPr>
            <a:cxnSpLocks/>
          </p:cNvCxnSpPr>
          <p:nvPr/>
        </p:nvCxnSpPr>
        <p:spPr>
          <a:xfrm>
            <a:off x="3553898" y="305008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7717C96-5788-03CC-9AB5-70AAE2127EF2}"/>
              </a:ext>
            </a:extLst>
          </p:cNvPr>
          <p:cNvCxnSpPr>
            <a:cxnSpLocks/>
          </p:cNvCxnSpPr>
          <p:nvPr/>
        </p:nvCxnSpPr>
        <p:spPr>
          <a:xfrm>
            <a:off x="939034" y="2975202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8C3577-1970-219A-3A5B-1EA8AC7E85E5}"/>
              </a:ext>
            </a:extLst>
          </p:cNvPr>
          <p:cNvSpPr txBox="1"/>
          <p:nvPr/>
        </p:nvSpPr>
        <p:spPr>
          <a:xfrm>
            <a:off x="219067" y="3800808"/>
            <a:ext cx="10708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7A08642-4BC7-1E88-A92D-09C46980DC48}"/>
              </a:ext>
            </a:extLst>
          </p:cNvPr>
          <p:cNvCxnSpPr>
            <a:cxnSpLocks/>
          </p:cNvCxnSpPr>
          <p:nvPr/>
        </p:nvCxnSpPr>
        <p:spPr>
          <a:xfrm>
            <a:off x="4588237" y="2974138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0C3F6C-815C-E213-1526-46EE92C3EFDD}"/>
              </a:ext>
            </a:extLst>
          </p:cNvPr>
          <p:cNvSpPr txBox="1"/>
          <p:nvPr/>
        </p:nvSpPr>
        <p:spPr>
          <a:xfrm>
            <a:off x="2159810" y="3096107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2023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E69A001-90DE-2226-2490-C4300199631E}"/>
              </a:ext>
            </a:extLst>
          </p:cNvPr>
          <p:cNvCxnSpPr>
            <a:cxnSpLocks/>
          </p:cNvCxnSpPr>
          <p:nvPr/>
        </p:nvCxnSpPr>
        <p:spPr>
          <a:xfrm>
            <a:off x="5775229" y="284266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D725B1-A9C2-7787-BCAD-EB6D21EB996B}"/>
              </a:ext>
            </a:extLst>
          </p:cNvPr>
          <p:cNvSpPr txBox="1"/>
          <p:nvPr/>
        </p:nvSpPr>
        <p:spPr>
          <a:xfrm>
            <a:off x="2360461" y="3486485"/>
            <a:ext cx="109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r>
              <a:rPr lang="es-MX" sz="900" b="1" dirty="0"/>
              <a:t> $33,333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$33,333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89011C3-1DFD-36D5-9658-A2A9CBA5892B}"/>
              </a:ext>
            </a:extLst>
          </p:cNvPr>
          <p:cNvSpPr/>
          <p:nvPr/>
        </p:nvSpPr>
        <p:spPr>
          <a:xfrm>
            <a:off x="2304539" y="2589157"/>
            <a:ext cx="1191253" cy="217270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13800-8578-33A1-14F6-96CCDF9A9A92}"/>
              </a:ext>
            </a:extLst>
          </p:cNvPr>
          <p:cNvSpPr txBox="1"/>
          <p:nvPr/>
        </p:nvSpPr>
        <p:spPr>
          <a:xfrm>
            <a:off x="2451664" y="26691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Póliza Vigente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68D1F4-B456-9D24-0EA1-7771526B7D6C}"/>
              </a:ext>
            </a:extLst>
          </p:cNvPr>
          <p:cNvSpPr txBox="1"/>
          <p:nvPr/>
        </p:nvSpPr>
        <p:spPr>
          <a:xfrm>
            <a:off x="-45413" y="2930805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Inicio de vigencia</a:t>
            </a:r>
          </a:p>
        </p:txBody>
      </p:sp>
    </p:spTree>
    <p:extLst>
      <p:ext uri="{BB962C8B-B14F-4D97-AF65-F5344CB8AC3E}">
        <p14:creationId xmlns:p14="http://schemas.microsoft.com/office/powerpoint/2010/main" val="34024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51323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Cancelada durante la vigencia (clave 4 u 8), la moneda es nacional y la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anterior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reporte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 algn="l">
              <a:lnSpc>
                <a:spcPct val="100000"/>
              </a:lnSpc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EED941E5-DD4A-E08D-6480-F4999F8033C1}"/>
              </a:ext>
            </a:extLst>
          </p:cNvPr>
          <p:cNvCxnSpPr>
            <a:cxnSpLocks/>
          </p:cNvCxnSpPr>
          <p:nvPr/>
        </p:nvCxnSpPr>
        <p:spPr>
          <a:xfrm>
            <a:off x="419247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A617953-E2A6-96C1-276A-D2CA8FB63B29}"/>
              </a:ext>
            </a:extLst>
          </p:cNvPr>
          <p:cNvCxnSpPr>
            <a:cxnSpLocks/>
          </p:cNvCxnSpPr>
          <p:nvPr/>
        </p:nvCxnSpPr>
        <p:spPr>
          <a:xfrm>
            <a:off x="2064977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AEE4CA29-3EC2-B643-EC15-0A3EA634E7CD}"/>
              </a:ext>
            </a:extLst>
          </p:cNvPr>
          <p:cNvSpPr txBox="1"/>
          <p:nvPr/>
        </p:nvSpPr>
        <p:spPr>
          <a:xfrm>
            <a:off x="2031478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167DF0-BCEB-9084-C576-C81619D91BF7}"/>
              </a:ext>
            </a:extLst>
          </p:cNvPr>
          <p:cNvSpPr txBox="1"/>
          <p:nvPr/>
        </p:nvSpPr>
        <p:spPr>
          <a:xfrm>
            <a:off x="1163655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F3B236-09E0-6F48-9DE9-52E585B6DC16}"/>
              </a:ext>
            </a:extLst>
          </p:cNvPr>
          <p:cNvSpPr txBox="1"/>
          <p:nvPr/>
        </p:nvSpPr>
        <p:spPr>
          <a:xfrm>
            <a:off x="-92209" y="3550261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DB1457-BD60-2021-AF0C-02B208E55781}"/>
              </a:ext>
            </a:extLst>
          </p:cNvPr>
          <p:cNvSpPr txBox="1"/>
          <p:nvPr/>
        </p:nvSpPr>
        <p:spPr>
          <a:xfrm>
            <a:off x="75051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C19B12-3FE6-A442-D114-6AFF9E623D22}"/>
              </a:ext>
            </a:extLst>
          </p:cNvPr>
          <p:cNvSpPr txBox="1"/>
          <p:nvPr/>
        </p:nvSpPr>
        <p:spPr>
          <a:xfrm>
            <a:off x="3449118" y="292894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15B7AE4-8C2A-0884-3925-E5483B1D68B8}"/>
              </a:ext>
            </a:extLst>
          </p:cNvPr>
          <p:cNvCxnSpPr>
            <a:cxnSpLocks/>
          </p:cNvCxnSpPr>
          <p:nvPr/>
        </p:nvCxnSpPr>
        <p:spPr>
          <a:xfrm>
            <a:off x="3396473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243AEA4-B9E4-A9CD-798D-688B4FB02713}"/>
              </a:ext>
            </a:extLst>
          </p:cNvPr>
          <p:cNvCxnSpPr>
            <a:cxnSpLocks/>
          </p:cNvCxnSpPr>
          <p:nvPr/>
        </p:nvCxnSpPr>
        <p:spPr>
          <a:xfrm>
            <a:off x="945382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1BF970-2B08-641A-BAD7-5170EF134BE9}"/>
              </a:ext>
            </a:extLst>
          </p:cNvPr>
          <p:cNvSpPr txBox="1"/>
          <p:nvPr/>
        </p:nvSpPr>
        <p:spPr>
          <a:xfrm>
            <a:off x="153202" y="3965510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A294651-4640-53AA-236B-EAFF6B4C0031}"/>
              </a:ext>
            </a:extLst>
          </p:cNvPr>
          <p:cNvCxnSpPr>
            <a:cxnSpLocks/>
          </p:cNvCxnSpPr>
          <p:nvPr/>
        </p:nvCxnSpPr>
        <p:spPr>
          <a:xfrm>
            <a:off x="4395093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352FD7-DF63-46A5-CD2B-93BF526E1AFC}"/>
              </a:ext>
            </a:extLst>
          </p:cNvPr>
          <p:cNvSpPr txBox="1"/>
          <p:nvPr/>
        </p:nvSpPr>
        <p:spPr>
          <a:xfrm>
            <a:off x="4349563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74B7977-1DB4-D827-7E5C-4D7C97E94E5A}"/>
              </a:ext>
            </a:extLst>
          </p:cNvPr>
          <p:cNvCxnSpPr>
            <a:cxnSpLocks/>
          </p:cNvCxnSpPr>
          <p:nvPr/>
        </p:nvCxnSpPr>
        <p:spPr>
          <a:xfrm>
            <a:off x="5570179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9D1DE3-D841-32C5-A4FF-4887D1F06826}"/>
              </a:ext>
            </a:extLst>
          </p:cNvPr>
          <p:cNvSpPr txBox="1"/>
          <p:nvPr/>
        </p:nvSpPr>
        <p:spPr>
          <a:xfrm>
            <a:off x="4519166" y="3890494"/>
            <a:ext cx="107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devengada</a:t>
            </a:r>
          </a:p>
          <a:p>
            <a:pPr algn="ctr"/>
            <a:r>
              <a:rPr lang="es-MX" sz="900" b="1" dirty="0"/>
              <a:t>$ 3,506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$ 36,932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DDBEB34-C6F5-DC02-1DE8-4D5A626DC2A1}"/>
              </a:ext>
            </a:extLst>
          </p:cNvPr>
          <p:cNvSpPr/>
          <p:nvPr/>
        </p:nvSpPr>
        <p:spPr>
          <a:xfrm>
            <a:off x="4449824" y="2801899"/>
            <a:ext cx="1275348" cy="228892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4852C56-0D46-0F95-2E50-0637124E3A55}"/>
              </a:ext>
            </a:extLst>
          </p:cNvPr>
          <p:cNvCxnSpPr>
            <a:cxnSpLocks/>
          </p:cNvCxnSpPr>
          <p:nvPr/>
        </p:nvCxnSpPr>
        <p:spPr>
          <a:xfrm>
            <a:off x="6280042" y="315756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7955FF-23D5-5100-8E6F-3A862326646B}"/>
              </a:ext>
            </a:extLst>
          </p:cNvPr>
          <p:cNvSpPr txBox="1"/>
          <p:nvPr/>
        </p:nvSpPr>
        <p:spPr>
          <a:xfrm>
            <a:off x="4632497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EA9137-AC95-A844-38D5-AAA9E49B4DF0}"/>
              </a:ext>
            </a:extLst>
          </p:cNvPr>
          <p:cNvSpPr txBox="1"/>
          <p:nvPr/>
        </p:nvSpPr>
        <p:spPr>
          <a:xfrm>
            <a:off x="2183394" y="2875223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44C7742-312C-9DF7-211A-742E6CBEB95B}"/>
              </a:ext>
            </a:extLst>
          </p:cNvPr>
          <p:cNvSpPr txBox="1"/>
          <p:nvPr/>
        </p:nvSpPr>
        <p:spPr>
          <a:xfrm>
            <a:off x="3270869" y="3573888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0E6426D-408E-24E1-E7B2-B0E7DA621A22}"/>
              </a:ext>
            </a:extLst>
          </p:cNvPr>
          <p:cNvCxnSpPr>
            <a:cxnSpLocks/>
          </p:cNvCxnSpPr>
          <p:nvPr/>
        </p:nvCxnSpPr>
        <p:spPr>
          <a:xfrm>
            <a:off x="419296" y="3413159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01C6039-2770-E9EC-57B4-315976252364}"/>
              </a:ext>
            </a:extLst>
          </p:cNvPr>
          <p:cNvCxnSpPr>
            <a:cxnSpLocks/>
          </p:cNvCxnSpPr>
          <p:nvPr/>
        </p:nvCxnSpPr>
        <p:spPr>
          <a:xfrm>
            <a:off x="2065026" y="313750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BC0CCA9-CF44-82C5-FD23-4CD03D9E2223}"/>
              </a:ext>
            </a:extLst>
          </p:cNvPr>
          <p:cNvSpPr txBox="1"/>
          <p:nvPr/>
        </p:nvSpPr>
        <p:spPr>
          <a:xfrm>
            <a:off x="2031527" y="357637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Febrero 2023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309754-08F6-5EB9-BF58-B6FB617ED3C1}"/>
              </a:ext>
            </a:extLst>
          </p:cNvPr>
          <p:cNvSpPr txBox="1"/>
          <p:nvPr/>
        </p:nvSpPr>
        <p:spPr>
          <a:xfrm>
            <a:off x="1163704" y="347105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97DE13-DC41-FEFD-120D-8BFCE0FF7FBE}"/>
              </a:ext>
            </a:extLst>
          </p:cNvPr>
          <p:cNvSpPr txBox="1"/>
          <p:nvPr/>
        </p:nvSpPr>
        <p:spPr>
          <a:xfrm>
            <a:off x="-92160" y="3550261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41CA50-0762-03D3-AF76-DE3BAD988792}"/>
              </a:ext>
            </a:extLst>
          </p:cNvPr>
          <p:cNvSpPr txBox="1"/>
          <p:nvPr/>
        </p:nvSpPr>
        <p:spPr>
          <a:xfrm>
            <a:off x="75100" y="293333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505B91F-909B-8E50-6D5D-E6E98E622838}"/>
              </a:ext>
            </a:extLst>
          </p:cNvPr>
          <p:cNvSpPr txBox="1"/>
          <p:nvPr/>
        </p:nvSpPr>
        <p:spPr>
          <a:xfrm>
            <a:off x="3449167" y="2928941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70E1659-3F8E-FD98-42D1-C7971F39279A}"/>
              </a:ext>
            </a:extLst>
          </p:cNvPr>
          <p:cNvCxnSpPr>
            <a:cxnSpLocks/>
          </p:cNvCxnSpPr>
          <p:nvPr/>
        </p:nvCxnSpPr>
        <p:spPr>
          <a:xfrm>
            <a:off x="3396522" y="3209696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4B573AB-86E1-A9AA-D6F7-87B5410B3A2C}"/>
              </a:ext>
            </a:extLst>
          </p:cNvPr>
          <p:cNvCxnSpPr>
            <a:cxnSpLocks/>
          </p:cNvCxnSpPr>
          <p:nvPr/>
        </p:nvCxnSpPr>
        <p:spPr>
          <a:xfrm>
            <a:off x="945431" y="3110269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6F86C5E-B43C-49E7-88F3-61C47EDFF0FD}"/>
              </a:ext>
            </a:extLst>
          </p:cNvPr>
          <p:cNvSpPr txBox="1"/>
          <p:nvPr/>
        </p:nvSpPr>
        <p:spPr>
          <a:xfrm>
            <a:off x="153251" y="3965510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8A1AD34-8946-D9DE-4E6B-CA29B2ECAE69}"/>
              </a:ext>
            </a:extLst>
          </p:cNvPr>
          <p:cNvCxnSpPr>
            <a:cxnSpLocks/>
          </p:cNvCxnSpPr>
          <p:nvPr/>
        </p:nvCxnSpPr>
        <p:spPr>
          <a:xfrm>
            <a:off x="4395142" y="315755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C990032-3C94-664E-22A7-B3BB2B7FDC5F}"/>
              </a:ext>
            </a:extLst>
          </p:cNvPr>
          <p:cNvSpPr txBox="1"/>
          <p:nvPr/>
        </p:nvSpPr>
        <p:spPr>
          <a:xfrm>
            <a:off x="4349612" y="3644548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2023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91B2F8D-1420-0A21-E4CE-DD0B331BDD61}"/>
              </a:ext>
            </a:extLst>
          </p:cNvPr>
          <p:cNvCxnSpPr>
            <a:cxnSpLocks/>
          </p:cNvCxnSpPr>
          <p:nvPr/>
        </p:nvCxnSpPr>
        <p:spPr>
          <a:xfrm>
            <a:off x="5570228" y="310943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BEA84FB-4742-6025-9F0A-339F7B3F2AE6}"/>
              </a:ext>
            </a:extLst>
          </p:cNvPr>
          <p:cNvSpPr/>
          <p:nvPr/>
        </p:nvSpPr>
        <p:spPr>
          <a:xfrm>
            <a:off x="4449873" y="2801899"/>
            <a:ext cx="1275348" cy="228892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F03A034-3E9F-0D54-BEB5-9D54E9365BCA}"/>
              </a:ext>
            </a:extLst>
          </p:cNvPr>
          <p:cNvSpPr txBox="1"/>
          <p:nvPr/>
        </p:nvSpPr>
        <p:spPr>
          <a:xfrm>
            <a:off x="4632546" y="2824709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/>
              <a:t>Cancelada durante la vigencia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5898A69-2E74-3132-F3DD-3B8568AF8B6B}"/>
              </a:ext>
            </a:extLst>
          </p:cNvPr>
          <p:cNvSpPr txBox="1"/>
          <p:nvPr/>
        </p:nvSpPr>
        <p:spPr>
          <a:xfrm>
            <a:off x="2183443" y="2875223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rgbClr val="C00000"/>
                </a:solidFill>
              </a:rPr>
              <a:t>* Se cancela la póliza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F58AC83-A365-BD04-66D8-43A0F1970AA1}"/>
              </a:ext>
            </a:extLst>
          </p:cNvPr>
          <p:cNvSpPr txBox="1"/>
          <p:nvPr/>
        </p:nvSpPr>
        <p:spPr>
          <a:xfrm>
            <a:off x="3270918" y="3573888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2023</a:t>
            </a:r>
          </a:p>
        </p:txBody>
      </p:sp>
      <p:sp>
        <p:nvSpPr>
          <p:cNvPr id="433" name="CuadroTexto 432">
            <a:extLst>
              <a:ext uri="{FF2B5EF4-FFF2-40B4-BE49-F238E27FC236}">
                <a16:creationId xmlns:a16="http://schemas.microsoft.com/office/drawing/2014/main" id="{012A3761-E5CF-447F-B98E-5DC9BE37FA33}"/>
              </a:ext>
            </a:extLst>
          </p:cNvPr>
          <p:cNvSpPr txBox="1"/>
          <p:nvPr/>
        </p:nvSpPr>
        <p:spPr>
          <a:xfrm>
            <a:off x="2250179" y="3965510"/>
            <a:ext cx="107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</a:p>
          <a:p>
            <a:pPr algn="ctr"/>
            <a:r>
              <a:rPr lang="es-MX" sz="900" b="1" dirty="0">
                <a:solidFill>
                  <a:srgbClr val="FF0000"/>
                </a:solidFill>
              </a:rPr>
              <a:t>-$3,068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3557957176"/>
      </p:ext>
    </p:extLst>
  </p:cSld>
  <p:clrMapOvr>
    <a:masterClrMapping/>
  </p:clrMapOvr>
</p:sld>
</file>

<file path=ppt/theme/theme1.xml><?xml version="1.0" encoding="utf-8"?>
<a:theme xmlns:a="http://schemas.openxmlformats.org/drawingml/2006/main" name="Driving Center Company Profile by Slidesgo">
  <a:themeElements>
    <a:clrScheme name="Simple Light">
      <a:dk1>
        <a:srgbClr val="1F424C"/>
      </a:dk1>
      <a:lt1>
        <a:srgbClr val="FFFFFF"/>
      </a:lt1>
      <a:dk2>
        <a:srgbClr val="FFFFFF"/>
      </a:dk2>
      <a:lt2>
        <a:srgbClr val="FFFFFF"/>
      </a:lt2>
      <a:accent1>
        <a:srgbClr val="F4D000"/>
      </a:accent1>
      <a:accent2>
        <a:srgbClr val="E83D3D"/>
      </a:accent2>
      <a:accent3>
        <a:srgbClr val="00ABBF"/>
      </a:accent3>
      <a:accent4>
        <a:srgbClr val="336574"/>
      </a:accent4>
      <a:accent5>
        <a:srgbClr val="CEB200"/>
      </a:accent5>
      <a:accent6>
        <a:srgbClr val="B2322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2023-12-08T06:00:00+00:00</Fecha>
    <Ejercicio xmlns="8a1bad36-d8b0-4cfa-9462-7c748c5ba06c">2023: Nueva Estructura Seguros (CUSF)</Ejercicio>
    <Orden xmlns="8a1bad36-d8b0-4cfa-9462-7c748c5ba06c">D</Orden>
    <_dlc_DocId xmlns="fbb82a6a-a961-4754-99c6-5e8b59674839">ZUWP26PT267V-208-620</_dlc_DocId>
    <_dlc_DocIdUrl xmlns="fbb82a6a-a961-4754-99c6-5e8b59674839">
      <Url>https://www.cnsf.gob.mx/Sistemas/_layouts/15/DocIdRedir.aspx?ID=ZUWP26PT267V-208-620</Url>
      <Description>ZUWP26PT267V-208-620</Description>
    </_dlc_DocIdUrl>
  </documentManagement>
</p:properties>
</file>

<file path=customXml/itemProps1.xml><?xml version="1.0" encoding="utf-8"?>
<ds:datastoreItem xmlns:ds="http://schemas.openxmlformats.org/officeDocument/2006/customXml" ds:itemID="{08458F19-7AA7-4090-9359-31C42D1E2E54}"/>
</file>

<file path=customXml/itemProps2.xml><?xml version="1.0" encoding="utf-8"?>
<ds:datastoreItem xmlns:ds="http://schemas.openxmlformats.org/officeDocument/2006/customXml" ds:itemID="{CF5E5120-A1CC-4287-831D-902A4EA5B269}"/>
</file>

<file path=customXml/itemProps3.xml><?xml version="1.0" encoding="utf-8"?>
<ds:datastoreItem xmlns:ds="http://schemas.openxmlformats.org/officeDocument/2006/customXml" ds:itemID="{CECA2C2B-B42C-4B9D-BC05-ED67EF2AED5A}"/>
</file>

<file path=customXml/itemProps4.xml><?xml version="1.0" encoding="utf-8"?>
<ds:datastoreItem xmlns:ds="http://schemas.openxmlformats.org/officeDocument/2006/customXml" ds:itemID="{F69416F5-950A-4658-9772-658CB7880465}"/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1559</Words>
  <Application>Microsoft Office PowerPoint</Application>
  <PresentationFormat>Presentación en pantalla (16:9)</PresentationFormat>
  <Paragraphs>347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Krona One</vt:lpstr>
      <vt:lpstr>Ubuntu</vt:lpstr>
      <vt:lpstr>Dosis</vt:lpstr>
      <vt:lpstr>Montserrat</vt:lpstr>
      <vt:lpstr>Arial</vt:lpstr>
      <vt:lpstr>Source Sans Pro</vt:lpstr>
      <vt:lpstr>Driving Center Company Profile by Slidesgo</vt:lpstr>
      <vt:lpstr>Taller sobre el Manual del Sistema Estadístico de los Seguros de Autos</vt:lpstr>
      <vt:lpstr>Nuevas validaciones</vt:lpstr>
      <vt:lpstr>Monto de recuperaciones</vt:lpstr>
      <vt:lpstr>Prima devengada acumulada</vt:lpstr>
      <vt:lpstr>Prima devengada acumulada</vt:lpstr>
      <vt:lpstr>Prima devengada acumulada</vt:lpstr>
      <vt:lpstr>Prima devengada</vt:lpstr>
      <vt:lpstr>Prima devengada</vt:lpstr>
      <vt:lpstr>Prima devengada</vt:lpstr>
      <vt:lpstr>Prima devengada</vt:lpstr>
      <vt:lpstr>Prima devengada</vt:lpstr>
      <vt:lpstr>Cobertura</vt:lpstr>
      <vt:lpstr>Validaciones a reforzar</vt:lpstr>
      <vt:lpstr>Prima devengada acumulada</vt:lpstr>
      <vt:lpstr>Prima devengada acumulada</vt:lpstr>
      <vt:lpstr>Consistencia entre años </vt:lpstr>
      <vt:lpstr>Consistencia entre tablas</vt:lpstr>
      <vt:lpstr>Tipo de pérdida SIPAC</vt:lpstr>
      <vt:lpstr>Unidades expuestas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Autos 2023</dc:title>
  <dc:creator>KARINA LUNA MARTINEZ</dc:creator>
  <cp:lastModifiedBy>RICARDO HUMBERTO SEVILLA AGUILAR</cp:lastModifiedBy>
  <cp:revision>17</cp:revision>
  <dcterms:modified xsi:type="dcterms:W3CDTF">2023-12-09T03:37:30Z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4b3279b6-4a0e-4568-a056-3f96e2a1a6eb</vt:lpwstr>
  </property>
</Properties>
</file>